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4"/>
    <p:sldMasterId id="2147483682" r:id="rId5"/>
  </p:sldMasterIdLst>
  <p:notesMasterIdLst>
    <p:notesMasterId r:id="rId56"/>
  </p:notesMasterIdLst>
  <p:handoutMasterIdLst>
    <p:handoutMasterId r:id="rId57"/>
  </p:handoutMasterIdLst>
  <p:sldIdLst>
    <p:sldId id="256" r:id="rId6"/>
    <p:sldId id="259" r:id="rId7"/>
    <p:sldId id="318" r:id="rId8"/>
    <p:sldId id="319" r:id="rId9"/>
    <p:sldId id="320" r:id="rId10"/>
    <p:sldId id="321" r:id="rId11"/>
    <p:sldId id="2145706142" r:id="rId12"/>
    <p:sldId id="909" r:id="rId13"/>
    <p:sldId id="919" r:id="rId14"/>
    <p:sldId id="628" r:id="rId15"/>
    <p:sldId id="2147482728" r:id="rId16"/>
    <p:sldId id="2147482731" r:id="rId17"/>
    <p:sldId id="892" r:id="rId18"/>
    <p:sldId id="2147482725" r:id="rId19"/>
    <p:sldId id="895" r:id="rId20"/>
    <p:sldId id="896" r:id="rId21"/>
    <p:sldId id="897" r:id="rId22"/>
    <p:sldId id="2145706103" r:id="rId23"/>
    <p:sldId id="2145706129" r:id="rId24"/>
    <p:sldId id="2145706144" r:id="rId25"/>
    <p:sldId id="2145706131" r:id="rId26"/>
    <p:sldId id="2145706139" r:id="rId27"/>
    <p:sldId id="2145706145" r:id="rId28"/>
    <p:sldId id="2145706146" r:id="rId29"/>
    <p:sldId id="2145706147" r:id="rId30"/>
    <p:sldId id="2145706148" r:id="rId31"/>
    <p:sldId id="2145706149" r:id="rId32"/>
    <p:sldId id="2145706150" r:id="rId33"/>
    <p:sldId id="2145706151" r:id="rId34"/>
    <p:sldId id="2145706152" r:id="rId35"/>
    <p:sldId id="2145706153" r:id="rId36"/>
    <p:sldId id="2145706154" r:id="rId37"/>
    <p:sldId id="2145706155" r:id="rId38"/>
    <p:sldId id="2147482698" r:id="rId39"/>
    <p:sldId id="2147482711" r:id="rId40"/>
    <p:sldId id="2147482692" r:id="rId41"/>
    <p:sldId id="2147482721" r:id="rId42"/>
    <p:sldId id="2147482722" r:id="rId43"/>
    <p:sldId id="2147482710" r:id="rId44"/>
    <p:sldId id="2147482723" r:id="rId45"/>
    <p:sldId id="2147482704" r:id="rId46"/>
    <p:sldId id="2147482724" r:id="rId47"/>
    <p:sldId id="656" r:id="rId48"/>
    <p:sldId id="2147482726" r:id="rId49"/>
    <p:sldId id="2147482727" r:id="rId50"/>
    <p:sldId id="2147482730" r:id="rId51"/>
    <p:sldId id="918" r:id="rId52"/>
    <p:sldId id="2147482729" r:id="rId53"/>
    <p:sldId id="946" r:id="rId54"/>
    <p:sldId id="945" r:id="rId55"/>
  </p:sldIdLst>
  <p:sldSz cx="9144000" cy="5143500" type="screen16x9"/>
  <p:notesSz cx="6797675" cy="9872663"/>
  <p:embeddedFontLst>
    <p:embeddedFont>
      <p:font typeface="Meta Head IGM Cond Black" panose="02000A06040000020004" pitchFamily="2" charset="0"/>
      <p:bold r:id="rId58"/>
    </p:embeddedFont>
    <p:embeddedFont>
      <p:font typeface="Meta Head IGM Cond Light" panose="02000506030000020004" pitchFamily="2" charset="0"/>
      <p:regular r:id="rId59"/>
    </p:embeddedFont>
    <p:embeddedFont>
      <p:font typeface="Meta IGM" panose="02000503040000020004" pitchFamily="2" charset="0"/>
      <p:regular r:id="rId60"/>
      <p:bold r:id="rId61"/>
      <p:italic r:id="rId62"/>
      <p:boldItalic r:id="rId63"/>
    </p:embeddedFont>
  </p:embeddedFontLst>
  <p:defaultTextStyle>
    <a:defPPr>
      <a:defRPr lang="de-DE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051B"/>
    <a:srgbClr val="3C3C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462" autoAdjust="0"/>
  </p:normalViewPr>
  <p:slideViewPr>
    <p:cSldViewPr snapToGrid="0">
      <p:cViewPr varScale="1">
        <p:scale>
          <a:sx n="92" d="100"/>
          <a:sy n="92" d="100"/>
        </p:scale>
        <p:origin x="54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font" Target="fonts/font6.fntdata"/><Relationship Id="rId68" Type="http://schemas.microsoft.com/office/2016/11/relationships/changesInfo" Target="changesInfos/changesInfo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font" Target="fonts/font1.fntdata"/><Relationship Id="rId66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61" Type="http://schemas.openxmlformats.org/officeDocument/2006/relationships/font" Target="fonts/font4.fntdata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notesMaster" Target="notesMasters/notesMaster1.xml"/><Relationship Id="rId64" Type="http://schemas.openxmlformats.org/officeDocument/2006/relationships/presProps" Target="pres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font" Target="fonts/font2.fntdata"/><Relationship Id="rId67" Type="http://schemas.openxmlformats.org/officeDocument/2006/relationships/tableStyles" Target="tableStyle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font" Target="fonts/font5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font" Target="fonts/font3.fntdata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lkheimer, Sabrina" userId="26fd55b6-3177-4ffe-9ad2-78e648f760c7" providerId="ADAL" clId="{EE25872B-994B-466B-87C6-DA1218415502}"/>
    <pc:docChg chg="undo custSel modSld">
      <pc:chgData name="Balkheimer, Sabrina" userId="26fd55b6-3177-4ffe-9ad2-78e648f760c7" providerId="ADAL" clId="{EE25872B-994B-466B-87C6-DA1218415502}" dt="2026-06-29T16:58:15.594" v="30" actId="20577"/>
      <pc:docMkLst>
        <pc:docMk/>
      </pc:docMkLst>
      <pc:sldChg chg="modSp mod">
        <pc:chgData name="Balkheimer, Sabrina" userId="26fd55b6-3177-4ffe-9ad2-78e648f760c7" providerId="ADAL" clId="{EE25872B-994B-466B-87C6-DA1218415502}" dt="2026-06-29T16:33:29.521" v="12" actId="20577"/>
        <pc:sldMkLst>
          <pc:docMk/>
          <pc:sldMk cId="3343047220" sldId="2145706139"/>
        </pc:sldMkLst>
        <pc:spChg chg="mod">
          <ac:chgData name="Balkheimer, Sabrina" userId="26fd55b6-3177-4ffe-9ad2-78e648f760c7" providerId="ADAL" clId="{EE25872B-994B-466B-87C6-DA1218415502}" dt="2026-06-29T16:33:29.521" v="12" actId="20577"/>
          <ac:spMkLst>
            <pc:docMk/>
            <pc:sldMk cId="3343047220" sldId="2145706139"/>
            <ac:spMk id="5" creationId="{0784B3DF-4895-1CBD-2362-AF2422E5C3CB}"/>
          </ac:spMkLst>
        </pc:spChg>
      </pc:sldChg>
      <pc:sldChg chg="modSp mod">
        <pc:chgData name="Balkheimer, Sabrina" userId="26fd55b6-3177-4ffe-9ad2-78e648f760c7" providerId="ADAL" clId="{EE25872B-994B-466B-87C6-DA1218415502}" dt="2026-06-29T16:58:15.594" v="30" actId="20577"/>
        <pc:sldMkLst>
          <pc:docMk/>
          <pc:sldMk cId="2421637200" sldId="2145706149"/>
        </pc:sldMkLst>
        <pc:spChg chg="mod">
          <ac:chgData name="Balkheimer, Sabrina" userId="26fd55b6-3177-4ffe-9ad2-78e648f760c7" providerId="ADAL" clId="{EE25872B-994B-466B-87C6-DA1218415502}" dt="2026-06-29T16:58:15.594" v="30" actId="20577"/>
          <ac:spMkLst>
            <pc:docMk/>
            <pc:sldMk cId="2421637200" sldId="2145706149"/>
            <ac:spMk id="5" creationId="{0ACA7C5C-5FD2-C806-15F2-B9C3AC5B0663}"/>
          </ac:spMkLst>
        </pc:spChg>
      </pc:sldChg>
      <pc:sldChg chg="addSp modSp mod">
        <pc:chgData name="Balkheimer, Sabrina" userId="26fd55b6-3177-4ffe-9ad2-78e648f760c7" providerId="ADAL" clId="{EE25872B-994B-466B-87C6-DA1218415502}" dt="2026-06-29T12:06:48.887" v="7" actId="1076"/>
        <pc:sldMkLst>
          <pc:docMk/>
          <pc:sldMk cId="1670146576" sldId="2147482729"/>
        </pc:sldMkLst>
        <pc:spChg chg="mod">
          <ac:chgData name="Balkheimer, Sabrina" userId="26fd55b6-3177-4ffe-9ad2-78e648f760c7" providerId="ADAL" clId="{EE25872B-994B-466B-87C6-DA1218415502}" dt="2026-06-29T12:06:46.123" v="6" actId="1076"/>
          <ac:spMkLst>
            <pc:docMk/>
            <pc:sldMk cId="1670146576" sldId="2147482729"/>
            <ac:spMk id="4" creationId="{72808079-2AD0-5079-B49C-D207B88E9A71}"/>
          </ac:spMkLst>
        </pc:spChg>
        <pc:spChg chg="mod">
          <ac:chgData name="Balkheimer, Sabrina" userId="26fd55b6-3177-4ffe-9ad2-78e648f760c7" providerId="ADAL" clId="{EE25872B-994B-466B-87C6-DA1218415502}" dt="2026-06-29T12:06:48.887" v="7" actId="1076"/>
          <ac:spMkLst>
            <pc:docMk/>
            <pc:sldMk cId="1670146576" sldId="2147482729"/>
            <ac:spMk id="7" creationId="{0FFC119C-34A9-B582-6F04-5CB6DB64EC7D}"/>
          </ac:spMkLst>
        </pc:spChg>
        <pc:picChg chg="add mod ord">
          <ac:chgData name="Balkheimer, Sabrina" userId="26fd55b6-3177-4ffe-9ad2-78e648f760c7" providerId="ADAL" clId="{EE25872B-994B-466B-87C6-DA1218415502}" dt="2026-06-29T12:06:42.395" v="5" actId="1076"/>
          <ac:picMkLst>
            <pc:docMk/>
            <pc:sldMk cId="1670146576" sldId="2147482729"/>
            <ac:picMk id="3" creationId="{01D9AE5A-B45E-5570-4050-AAC4FB6D837A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image" Target="../media/image26.jpeg"/><Relationship Id="rId4" Type="http://schemas.openxmlformats.org/officeDocument/2006/relationships/image" Target="../media/image29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9.jpeg"/><Relationship Id="rId1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image" Target="../media/image26.jpeg"/><Relationship Id="rId4" Type="http://schemas.openxmlformats.org/officeDocument/2006/relationships/image" Target="../media/image29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9.jpeg"/><Relationship Id="rId1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EA70DE-7C69-4829-BB97-A00453712B3A}" type="doc">
      <dgm:prSet loTypeId="urn:microsoft.com/office/officeart/2005/8/layout/vList4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262C6E95-9175-45FC-9457-91508B4F2D62}">
      <dgm:prSet phldrT="[Text]"/>
      <dgm:spPr>
        <a:solidFill>
          <a:schemeClr val="tx1"/>
        </a:solidFill>
        <a:ln>
          <a:solidFill>
            <a:schemeClr val="tx1"/>
          </a:solidFill>
        </a:ln>
      </dgm:spPr>
      <dgm:t>
        <a:bodyPr/>
        <a:lstStyle/>
        <a:p>
          <a:r>
            <a:rPr lang="de-DE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29. Juni Delegiertenversammlung</a:t>
          </a:r>
          <a:br>
            <a:rPr lang="de-D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</a:br>
          <a:r>
            <a:rPr lang="de-D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Beschluss Forderungsempfehlung</a:t>
          </a:r>
          <a:endParaRPr lang="de-DE" dirty="0"/>
        </a:p>
      </dgm:t>
    </dgm:pt>
    <dgm:pt modelId="{1FB9BC3D-C882-4FC5-8187-E847E91B2F91}" type="parTrans" cxnId="{9DB709A4-BDD2-4ACA-AABA-346AE10569F2}">
      <dgm:prSet/>
      <dgm:spPr/>
      <dgm:t>
        <a:bodyPr/>
        <a:lstStyle/>
        <a:p>
          <a:endParaRPr lang="de-DE"/>
        </a:p>
      </dgm:t>
    </dgm:pt>
    <dgm:pt modelId="{EFB33051-8F27-4A04-B0C7-85B62FA3A26A}" type="sibTrans" cxnId="{9DB709A4-BDD2-4ACA-AABA-346AE10569F2}">
      <dgm:prSet/>
      <dgm:spPr/>
      <dgm:t>
        <a:bodyPr/>
        <a:lstStyle/>
        <a:p>
          <a:endParaRPr lang="de-DE"/>
        </a:p>
      </dgm:t>
    </dgm:pt>
    <dgm:pt modelId="{2BA3C1F7-BF46-4B6C-88F3-CB30DD194FB5}">
      <dgm:prSet phldrT="[Text]"/>
      <dgm:spPr>
        <a:solidFill>
          <a:schemeClr val="tx1"/>
        </a:solidFill>
      </dgm:spPr>
      <dgm:t>
        <a:bodyPr/>
        <a:lstStyle/>
        <a:p>
          <a:r>
            <a:rPr lang="de-DE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29. Juni Delegiertenversammlung</a:t>
          </a:r>
          <a:br>
            <a:rPr lang="de-DE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</a:br>
          <a:r>
            <a:rPr lang="de-DE" b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Nachwahl Tarifkommissionsmitglieder </a:t>
          </a:r>
        </a:p>
      </dgm:t>
    </dgm:pt>
    <dgm:pt modelId="{20DDA46A-6BAA-4BBE-B348-835755FB05E7}" type="parTrans" cxnId="{A0FC84CB-DF03-405D-8BD5-351483444792}">
      <dgm:prSet/>
      <dgm:spPr/>
      <dgm:t>
        <a:bodyPr/>
        <a:lstStyle/>
        <a:p>
          <a:endParaRPr lang="de-DE"/>
        </a:p>
      </dgm:t>
    </dgm:pt>
    <dgm:pt modelId="{887244B6-E32A-4154-9994-60E6671ED5B6}" type="sibTrans" cxnId="{A0FC84CB-DF03-405D-8BD5-351483444792}">
      <dgm:prSet/>
      <dgm:spPr/>
      <dgm:t>
        <a:bodyPr/>
        <a:lstStyle/>
        <a:p>
          <a:endParaRPr lang="de-DE"/>
        </a:p>
      </dgm:t>
    </dgm:pt>
    <dgm:pt modelId="{7DBB3C8F-3DA6-4ACB-90CD-6418E43F9BDC}">
      <dgm:prSet phldrT="[Text]"/>
      <dgm:spPr>
        <a:solidFill>
          <a:schemeClr val="tx1"/>
        </a:solidFill>
      </dgm:spPr>
      <dgm:t>
        <a:bodyPr/>
        <a:lstStyle/>
        <a:p>
          <a:r>
            <a:rPr lang="de-D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Am </a:t>
          </a:r>
          <a:r>
            <a:rPr lang="de-DE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16. Juni </a:t>
          </a:r>
          <a:br>
            <a:rPr lang="de-D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</a:br>
          <a:r>
            <a:rPr lang="de-DE" b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Arbeitskampfabstimmungsgespräch mit Bezirksleitung</a:t>
          </a:r>
        </a:p>
      </dgm:t>
    </dgm:pt>
    <dgm:pt modelId="{D20293A3-EA2E-4730-BB23-656765320A00}" type="parTrans" cxnId="{57F31770-8654-4432-91CF-D2DA9C3FAB21}">
      <dgm:prSet/>
      <dgm:spPr/>
      <dgm:t>
        <a:bodyPr/>
        <a:lstStyle/>
        <a:p>
          <a:endParaRPr lang="de-DE"/>
        </a:p>
      </dgm:t>
    </dgm:pt>
    <dgm:pt modelId="{53589AD6-20CB-402C-AC60-737F3A4AD181}" type="sibTrans" cxnId="{57F31770-8654-4432-91CF-D2DA9C3FAB21}">
      <dgm:prSet/>
      <dgm:spPr/>
      <dgm:t>
        <a:bodyPr/>
        <a:lstStyle/>
        <a:p>
          <a:endParaRPr lang="de-DE"/>
        </a:p>
      </dgm:t>
    </dgm:pt>
    <dgm:pt modelId="{9BF4C852-16F3-4CD0-9D7D-AC129CA63341}">
      <dgm:prSet/>
      <dgm:spPr>
        <a:solidFill>
          <a:schemeClr val="tx1"/>
        </a:solidFill>
      </dgm:spPr>
      <dgm:t>
        <a:bodyPr/>
        <a:lstStyle/>
        <a:p>
          <a:r>
            <a:rPr lang="de-D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Am </a:t>
          </a:r>
          <a:r>
            <a:rPr lang="de-DE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01. Juni </a:t>
          </a:r>
          <a:r>
            <a:rPr lang="de-D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startet die aktivierende Befragung</a:t>
          </a:r>
        </a:p>
      </dgm:t>
    </dgm:pt>
    <dgm:pt modelId="{34282AEB-6F39-44F5-A71F-E5D45326BF6E}" type="parTrans" cxnId="{000F893D-38A0-4E37-84E2-31E0F3EF3305}">
      <dgm:prSet/>
      <dgm:spPr/>
      <dgm:t>
        <a:bodyPr/>
        <a:lstStyle/>
        <a:p>
          <a:endParaRPr lang="de-DE"/>
        </a:p>
      </dgm:t>
    </dgm:pt>
    <dgm:pt modelId="{9665D676-42FC-4DEE-B032-506C20FCE866}" type="sibTrans" cxnId="{000F893D-38A0-4E37-84E2-31E0F3EF3305}">
      <dgm:prSet/>
      <dgm:spPr/>
      <dgm:t>
        <a:bodyPr/>
        <a:lstStyle/>
        <a:p>
          <a:endParaRPr lang="de-DE"/>
        </a:p>
      </dgm:t>
    </dgm:pt>
    <dgm:pt modelId="{B2BEC52B-1CF5-4C36-98F3-1A004312EFDF}" type="pres">
      <dgm:prSet presAssocID="{7BEA70DE-7C69-4829-BB97-A00453712B3A}" presName="linear" presStyleCnt="0">
        <dgm:presLayoutVars>
          <dgm:dir/>
          <dgm:resizeHandles val="exact"/>
        </dgm:presLayoutVars>
      </dgm:prSet>
      <dgm:spPr/>
    </dgm:pt>
    <dgm:pt modelId="{06836B2E-6E61-4F5D-A96A-ABA5FDB52780}" type="pres">
      <dgm:prSet presAssocID="{9BF4C852-16F3-4CD0-9D7D-AC129CA63341}" presName="comp" presStyleCnt="0"/>
      <dgm:spPr/>
    </dgm:pt>
    <dgm:pt modelId="{A55CFC9F-BFE0-4D50-9169-E74D7CD83347}" type="pres">
      <dgm:prSet presAssocID="{9BF4C852-16F3-4CD0-9D7D-AC129CA63341}" presName="box" presStyleLbl="node1" presStyleIdx="0" presStyleCnt="4"/>
      <dgm:spPr/>
    </dgm:pt>
    <dgm:pt modelId="{165D618F-6A09-4FC7-BCCB-178BBFA320BE}" type="pres">
      <dgm:prSet presAssocID="{9BF4C852-16F3-4CD0-9D7D-AC129CA63341}" presName="img" presStyleLbl="fgImgPlace1" presStyleIdx="0" presStyleCnt="4"/>
      <dgm:spPr>
        <a:blipFill dpi="0"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r="778"/>
          </a:stretch>
        </a:blipFill>
      </dgm:spPr>
    </dgm:pt>
    <dgm:pt modelId="{996DD8DC-F577-4612-924F-A2FB8A0E98F2}" type="pres">
      <dgm:prSet presAssocID="{9BF4C852-16F3-4CD0-9D7D-AC129CA63341}" presName="text" presStyleLbl="node1" presStyleIdx="0" presStyleCnt="4">
        <dgm:presLayoutVars>
          <dgm:bulletEnabled val="1"/>
        </dgm:presLayoutVars>
      </dgm:prSet>
      <dgm:spPr/>
    </dgm:pt>
    <dgm:pt modelId="{6A38B7C0-72A8-42D7-9E74-6CAB21840898}" type="pres">
      <dgm:prSet presAssocID="{9665D676-42FC-4DEE-B032-506C20FCE866}" presName="spacer" presStyleCnt="0"/>
      <dgm:spPr/>
    </dgm:pt>
    <dgm:pt modelId="{16E03719-8E72-42D7-9EAE-2D52D209F458}" type="pres">
      <dgm:prSet presAssocID="{7DBB3C8F-3DA6-4ACB-90CD-6418E43F9BDC}" presName="comp" presStyleCnt="0"/>
      <dgm:spPr/>
    </dgm:pt>
    <dgm:pt modelId="{C649BD42-DD99-4F2A-961A-742AA9D77804}" type="pres">
      <dgm:prSet presAssocID="{7DBB3C8F-3DA6-4ACB-90CD-6418E43F9BDC}" presName="box" presStyleLbl="node1" presStyleIdx="1" presStyleCnt="4"/>
      <dgm:spPr/>
    </dgm:pt>
    <dgm:pt modelId="{AD2EE557-0C05-451A-BC93-AB22BB6B768C}" type="pres">
      <dgm:prSet presAssocID="{7DBB3C8F-3DA6-4ACB-90CD-6418E43F9BDC}" presName="img" presStyleLbl="fgImgPlace1" presStyleIdx="1" presStyleCnt="4" custFlipVert="1"/>
      <dgm:spPr>
        <a:blipFill dpi="0"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B135B1EA-BF46-4C2A-B02F-7383C0F6A810}" type="pres">
      <dgm:prSet presAssocID="{7DBB3C8F-3DA6-4ACB-90CD-6418E43F9BDC}" presName="text" presStyleLbl="node1" presStyleIdx="1" presStyleCnt="4">
        <dgm:presLayoutVars>
          <dgm:bulletEnabled val="1"/>
        </dgm:presLayoutVars>
      </dgm:prSet>
      <dgm:spPr/>
    </dgm:pt>
    <dgm:pt modelId="{D813501B-F26C-45AA-B5B5-6A633F3A8DB3}" type="pres">
      <dgm:prSet presAssocID="{53589AD6-20CB-402C-AC60-737F3A4AD181}" presName="spacer" presStyleCnt="0"/>
      <dgm:spPr/>
    </dgm:pt>
    <dgm:pt modelId="{B7676261-1D0D-4B56-B078-16D4BC3E24A4}" type="pres">
      <dgm:prSet presAssocID="{262C6E95-9175-45FC-9457-91508B4F2D62}" presName="comp" presStyleCnt="0"/>
      <dgm:spPr/>
    </dgm:pt>
    <dgm:pt modelId="{A2F8F171-3744-4C86-8507-3ED9EC0AEE07}" type="pres">
      <dgm:prSet presAssocID="{262C6E95-9175-45FC-9457-91508B4F2D62}" presName="box" presStyleLbl="node1" presStyleIdx="2" presStyleCnt="4"/>
      <dgm:spPr/>
    </dgm:pt>
    <dgm:pt modelId="{5C6E6D56-B3CF-499C-9D5D-6E30A8E16DDB}" type="pres">
      <dgm:prSet presAssocID="{262C6E95-9175-45FC-9457-91508B4F2D62}" presName="img" presStyleLbl="fgImgPlace1" presStyleIdx="2" presStyleCnt="4"/>
      <dgm:spPr>
        <a:blipFill dpi="0"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r="779"/>
          </a:stretch>
        </a:blipFill>
      </dgm:spPr>
    </dgm:pt>
    <dgm:pt modelId="{F8DE59EC-7F73-42DD-8419-C9D1899268E5}" type="pres">
      <dgm:prSet presAssocID="{262C6E95-9175-45FC-9457-91508B4F2D62}" presName="text" presStyleLbl="node1" presStyleIdx="2" presStyleCnt="4">
        <dgm:presLayoutVars>
          <dgm:bulletEnabled val="1"/>
        </dgm:presLayoutVars>
      </dgm:prSet>
      <dgm:spPr/>
    </dgm:pt>
    <dgm:pt modelId="{04156E3B-84F8-4483-85CD-123A533644A7}" type="pres">
      <dgm:prSet presAssocID="{EFB33051-8F27-4A04-B0C7-85B62FA3A26A}" presName="spacer" presStyleCnt="0"/>
      <dgm:spPr/>
    </dgm:pt>
    <dgm:pt modelId="{F84E1E34-0C56-46A1-AFE9-4E6DA24BE5FD}" type="pres">
      <dgm:prSet presAssocID="{2BA3C1F7-BF46-4B6C-88F3-CB30DD194FB5}" presName="comp" presStyleCnt="0"/>
      <dgm:spPr/>
    </dgm:pt>
    <dgm:pt modelId="{C40A6501-3BC0-4459-9747-059ED93359B7}" type="pres">
      <dgm:prSet presAssocID="{2BA3C1F7-BF46-4B6C-88F3-CB30DD194FB5}" presName="box" presStyleLbl="node1" presStyleIdx="3" presStyleCnt="4"/>
      <dgm:spPr/>
    </dgm:pt>
    <dgm:pt modelId="{F53B7721-96AB-477D-85BC-ED4A3A2B6BAA}" type="pres">
      <dgm:prSet presAssocID="{2BA3C1F7-BF46-4B6C-88F3-CB30DD194FB5}" presName="img" presStyleLbl="fgImgPlace1" presStyleIdx="3" presStyleCnt="4" custFlipVert="1"/>
      <dgm:spPr>
        <a:blipFill dpi="0"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r="778"/>
          </a:stretch>
        </a:blipFill>
      </dgm:spPr>
    </dgm:pt>
    <dgm:pt modelId="{485E0F38-5193-40A5-AE13-B75ACD0A0DB1}" type="pres">
      <dgm:prSet presAssocID="{2BA3C1F7-BF46-4B6C-88F3-CB30DD194FB5}" presName="text" presStyleLbl="node1" presStyleIdx="3" presStyleCnt="4">
        <dgm:presLayoutVars>
          <dgm:bulletEnabled val="1"/>
        </dgm:presLayoutVars>
      </dgm:prSet>
      <dgm:spPr/>
    </dgm:pt>
  </dgm:ptLst>
  <dgm:cxnLst>
    <dgm:cxn modelId="{44C18409-2C6A-47B4-970B-400025EC21AE}" type="presOf" srcId="{7DBB3C8F-3DA6-4ACB-90CD-6418E43F9BDC}" destId="{C649BD42-DD99-4F2A-961A-742AA9D77804}" srcOrd="0" destOrd="0" presId="urn:microsoft.com/office/officeart/2005/8/layout/vList4"/>
    <dgm:cxn modelId="{A1828E2B-88C8-47BC-9AC4-F516FE2232B4}" type="presOf" srcId="{262C6E95-9175-45FC-9457-91508B4F2D62}" destId="{A2F8F171-3744-4C86-8507-3ED9EC0AEE07}" srcOrd="0" destOrd="0" presId="urn:microsoft.com/office/officeart/2005/8/layout/vList4"/>
    <dgm:cxn modelId="{E5F6BD34-5A0C-4DA7-AFD5-524885171962}" type="presOf" srcId="{2BA3C1F7-BF46-4B6C-88F3-CB30DD194FB5}" destId="{C40A6501-3BC0-4459-9747-059ED93359B7}" srcOrd="0" destOrd="0" presId="urn:microsoft.com/office/officeart/2005/8/layout/vList4"/>
    <dgm:cxn modelId="{000F893D-38A0-4E37-84E2-31E0F3EF3305}" srcId="{7BEA70DE-7C69-4829-BB97-A00453712B3A}" destId="{9BF4C852-16F3-4CD0-9D7D-AC129CA63341}" srcOrd="0" destOrd="0" parTransId="{34282AEB-6F39-44F5-A71F-E5D45326BF6E}" sibTransId="{9665D676-42FC-4DEE-B032-506C20FCE866}"/>
    <dgm:cxn modelId="{FF656D6A-D809-4A2F-9B2A-76E0E6A65444}" type="presOf" srcId="{7DBB3C8F-3DA6-4ACB-90CD-6418E43F9BDC}" destId="{B135B1EA-BF46-4C2A-B02F-7383C0F6A810}" srcOrd="1" destOrd="0" presId="urn:microsoft.com/office/officeart/2005/8/layout/vList4"/>
    <dgm:cxn modelId="{57F31770-8654-4432-91CF-D2DA9C3FAB21}" srcId="{7BEA70DE-7C69-4829-BB97-A00453712B3A}" destId="{7DBB3C8F-3DA6-4ACB-90CD-6418E43F9BDC}" srcOrd="1" destOrd="0" parTransId="{D20293A3-EA2E-4730-BB23-656765320A00}" sibTransId="{53589AD6-20CB-402C-AC60-737F3A4AD181}"/>
    <dgm:cxn modelId="{85268A51-239E-4190-A762-C93DECEE6972}" type="presOf" srcId="{9BF4C852-16F3-4CD0-9D7D-AC129CA63341}" destId="{996DD8DC-F577-4612-924F-A2FB8A0E98F2}" srcOrd="1" destOrd="0" presId="urn:microsoft.com/office/officeart/2005/8/layout/vList4"/>
    <dgm:cxn modelId="{B2A58654-BF77-4A0D-925D-8D5B14AAF69C}" type="presOf" srcId="{2BA3C1F7-BF46-4B6C-88F3-CB30DD194FB5}" destId="{485E0F38-5193-40A5-AE13-B75ACD0A0DB1}" srcOrd="1" destOrd="0" presId="urn:microsoft.com/office/officeart/2005/8/layout/vList4"/>
    <dgm:cxn modelId="{9DB709A4-BDD2-4ACA-AABA-346AE10569F2}" srcId="{7BEA70DE-7C69-4829-BB97-A00453712B3A}" destId="{262C6E95-9175-45FC-9457-91508B4F2D62}" srcOrd="2" destOrd="0" parTransId="{1FB9BC3D-C882-4FC5-8187-E847E91B2F91}" sibTransId="{EFB33051-8F27-4A04-B0C7-85B62FA3A26A}"/>
    <dgm:cxn modelId="{A44273B4-7DA4-4921-83A3-A0C2A9DF6002}" type="presOf" srcId="{9BF4C852-16F3-4CD0-9D7D-AC129CA63341}" destId="{A55CFC9F-BFE0-4D50-9169-E74D7CD83347}" srcOrd="0" destOrd="0" presId="urn:microsoft.com/office/officeart/2005/8/layout/vList4"/>
    <dgm:cxn modelId="{2898BAC2-652D-4A39-8AF7-5E10014BB037}" type="presOf" srcId="{262C6E95-9175-45FC-9457-91508B4F2D62}" destId="{F8DE59EC-7F73-42DD-8419-C9D1899268E5}" srcOrd="1" destOrd="0" presId="urn:microsoft.com/office/officeart/2005/8/layout/vList4"/>
    <dgm:cxn modelId="{B9E89AC7-849B-48CD-804D-CA8B4383098B}" type="presOf" srcId="{7BEA70DE-7C69-4829-BB97-A00453712B3A}" destId="{B2BEC52B-1CF5-4C36-98F3-1A004312EFDF}" srcOrd="0" destOrd="0" presId="urn:microsoft.com/office/officeart/2005/8/layout/vList4"/>
    <dgm:cxn modelId="{A0FC84CB-DF03-405D-8BD5-351483444792}" srcId="{7BEA70DE-7C69-4829-BB97-A00453712B3A}" destId="{2BA3C1F7-BF46-4B6C-88F3-CB30DD194FB5}" srcOrd="3" destOrd="0" parTransId="{20DDA46A-6BAA-4BBE-B348-835755FB05E7}" sibTransId="{887244B6-E32A-4154-9994-60E6671ED5B6}"/>
    <dgm:cxn modelId="{97BB7BBD-B50C-4CC9-A48D-3B9800453409}" type="presParOf" srcId="{B2BEC52B-1CF5-4C36-98F3-1A004312EFDF}" destId="{06836B2E-6E61-4F5D-A96A-ABA5FDB52780}" srcOrd="0" destOrd="0" presId="urn:microsoft.com/office/officeart/2005/8/layout/vList4"/>
    <dgm:cxn modelId="{D535E6B3-5F17-42B0-A816-7D7F8FBF1BD2}" type="presParOf" srcId="{06836B2E-6E61-4F5D-A96A-ABA5FDB52780}" destId="{A55CFC9F-BFE0-4D50-9169-E74D7CD83347}" srcOrd="0" destOrd="0" presId="urn:microsoft.com/office/officeart/2005/8/layout/vList4"/>
    <dgm:cxn modelId="{4A08566D-1335-4D25-B14C-9BAF8AA39EE1}" type="presParOf" srcId="{06836B2E-6E61-4F5D-A96A-ABA5FDB52780}" destId="{165D618F-6A09-4FC7-BCCB-178BBFA320BE}" srcOrd="1" destOrd="0" presId="urn:microsoft.com/office/officeart/2005/8/layout/vList4"/>
    <dgm:cxn modelId="{A88F3D94-DFC1-42DE-B068-D87E2114B396}" type="presParOf" srcId="{06836B2E-6E61-4F5D-A96A-ABA5FDB52780}" destId="{996DD8DC-F577-4612-924F-A2FB8A0E98F2}" srcOrd="2" destOrd="0" presId="urn:microsoft.com/office/officeart/2005/8/layout/vList4"/>
    <dgm:cxn modelId="{6318C37C-2F53-404A-9C60-302101117648}" type="presParOf" srcId="{B2BEC52B-1CF5-4C36-98F3-1A004312EFDF}" destId="{6A38B7C0-72A8-42D7-9E74-6CAB21840898}" srcOrd="1" destOrd="0" presId="urn:microsoft.com/office/officeart/2005/8/layout/vList4"/>
    <dgm:cxn modelId="{82D3BBDF-61A5-4860-86FF-2AC9B18EB0A4}" type="presParOf" srcId="{B2BEC52B-1CF5-4C36-98F3-1A004312EFDF}" destId="{16E03719-8E72-42D7-9EAE-2D52D209F458}" srcOrd="2" destOrd="0" presId="urn:microsoft.com/office/officeart/2005/8/layout/vList4"/>
    <dgm:cxn modelId="{25BE2E31-215B-48CD-ABD6-FD7E7B02B127}" type="presParOf" srcId="{16E03719-8E72-42D7-9EAE-2D52D209F458}" destId="{C649BD42-DD99-4F2A-961A-742AA9D77804}" srcOrd="0" destOrd="0" presId="urn:microsoft.com/office/officeart/2005/8/layout/vList4"/>
    <dgm:cxn modelId="{A70C5AB2-9534-4365-83E6-00C4CE176165}" type="presParOf" srcId="{16E03719-8E72-42D7-9EAE-2D52D209F458}" destId="{AD2EE557-0C05-451A-BC93-AB22BB6B768C}" srcOrd="1" destOrd="0" presId="urn:microsoft.com/office/officeart/2005/8/layout/vList4"/>
    <dgm:cxn modelId="{BD4D78B9-5C71-485F-A0FF-ACE41BBE31E3}" type="presParOf" srcId="{16E03719-8E72-42D7-9EAE-2D52D209F458}" destId="{B135B1EA-BF46-4C2A-B02F-7383C0F6A810}" srcOrd="2" destOrd="0" presId="urn:microsoft.com/office/officeart/2005/8/layout/vList4"/>
    <dgm:cxn modelId="{272DBA78-A03D-410F-8371-EC96E576F0C8}" type="presParOf" srcId="{B2BEC52B-1CF5-4C36-98F3-1A004312EFDF}" destId="{D813501B-F26C-45AA-B5B5-6A633F3A8DB3}" srcOrd="3" destOrd="0" presId="urn:microsoft.com/office/officeart/2005/8/layout/vList4"/>
    <dgm:cxn modelId="{6479F8C2-85C3-49AD-A625-252A64208426}" type="presParOf" srcId="{B2BEC52B-1CF5-4C36-98F3-1A004312EFDF}" destId="{B7676261-1D0D-4B56-B078-16D4BC3E24A4}" srcOrd="4" destOrd="0" presId="urn:microsoft.com/office/officeart/2005/8/layout/vList4"/>
    <dgm:cxn modelId="{E6900023-F00D-420F-BD5C-4E8A1FF8CE1F}" type="presParOf" srcId="{B7676261-1D0D-4B56-B078-16D4BC3E24A4}" destId="{A2F8F171-3744-4C86-8507-3ED9EC0AEE07}" srcOrd="0" destOrd="0" presId="urn:microsoft.com/office/officeart/2005/8/layout/vList4"/>
    <dgm:cxn modelId="{DF3359BE-7877-4BDE-9BD9-171269BABB2B}" type="presParOf" srcId="{B7676261-1D0D-4B56-B078-16D4BC3E24A4}" destId="{5C6E6D56-B3CF-499C-9D5D-6E30A8E16DDB}" srcOrd="1" destOrd="0" presId="urn:microsoft.com/office/officeart/2005/8/layout/vList4"/>
    <dgm:cxn modelId="{C312228E-738D-44B4-847E-FE7A67971FC9}" type="presParOf" srcId="{B7676261-1D0D-4B56-B078-16D4BC3E24A4}" destId="{F8DE59EC-7F73-42DD-8419-C9D1899268E5}" srcOrd="2" destOrd="0" presId="urn:microsoft.com/office/officeart/2005/8/layout/vList4"/>
    <dgm:cxn modelId="{9AC1806A-0BA4-4219-9849-51780FFD2BF4}" type="presParOf" srcId="{B2BEC52B-1CF5-4C36-98F3-1A004312EFDF}" destId="{04156E3B-84F8-4483-85CD-123A533644A7}" srcOrd="5" destOrd="0" presId="urn:microsoft.com/office/officeart/2005/8/layout/vList4"/>
    <dgm:cxn modelId="{0ADC720A-CCBB-4F4F-B912-D9C0ACF12028}" type="presParOf" srcId="{B2BEC52B-1CF5-4C36-98F3-1A004312EFDF}" destId="{F84E1E34-0C56-46A1-AFE9-4E6DA24BE5FD}" srcOrd="6" destOrd="0" presId="urn:microsoft.com/office/officeart/2005/8/layout/vList4"/>
    <dgm:cxn modelId="{3248AF35-8B52-4E0F-B952-C1AA078A6EB7}" type="presParOf" srcId="{F84E1E34-0C56-46A1-AFE9-4E6DA24BE5FD}" destId="{C40A6501-3BC0-4459-9747-059ED93359B7}" srcOrd="0" destOrd="0" presId="urn:microsoft.com/office/officeart/2005/8/layout/vList4"/>
    <dgm:cxn modelId="{ABCA0FED-F66B-410C-B793-157531B57D43}" type="presParOf" srcId="{F84E1E34-0C56-46A1-AFE9-4E6DA24BE5FD}" destId="{F53B7721-96AB-477D-85BC-ED4A3A2B6BAA}" srcOrd="1" destOrd="0" presId="urn:microsoft.com/office/officeart/2005/8/layout/vList4"/>
    <dgm:cxn modelId="{3C74A76F-443C-4C70-9230-84F099814015}" type="presParOf" srcId="{F84E1E34-0C56-46A1-AFE9-4E6DA24BE5FD}" destId="{485E0F38-5193-40A5-AE13-B75ACD0A0DB1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BEA70DE-7C69-4829-BB97-A00453712B3A}" type="doc">
      <dgm:prSet loTypeId="urn:microsoft.com/office/officeart/2005/8/layout/vList4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262C6E95-9175-45FC-9457-91508B4F2D62}">
      <dgm:prSet phldrT="[Text]"/>
      <dgm:spPr>
        <a:solidFill>
          <a:schemeClr val="tx1"/>
        </a:solidFill>
        <a:ln>
          <a:solidFill>
            <a:schemeClr val="tx1"/>
          </a:solidFill>
        </a:ln>
      </dgm:spPr>
      <dgm:t>
        <a:bodyPr/>
        <a:lstStyle/>
        <a:p>
          <a:r>
            <a:rPr lang="de-DE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25. September </a:t>
          </a:r>
        </a:p>
        <a:p>
          <a:r>
            <a:rPr lang="de-DE" dirty="0"/>
            <a:t>Übergabe der Forderung</a:t>
          </a:r>
        </a:p>
      </dgm:t>
    </dgm:pt>
    <dgm:pt modelId="{1FB9BC3D-C882-4FC5-8187-E847E91B2F91}" type="parTrans" cxnId="{9DB709A4-BDD2-4ACA-AABA-346AE10569F2}">
      <dgm:prSet/>
      <dgm:spPr/>
      <dgm:t>
        <a:bodyPr/>
        <a:lstStyle/>
        <a:p>
          <a:endParaRPr lang="de-DE"/>
        </a:p>
      </dgm:t>
    </dgm:pt>
    <dgm:pt modelId="{EFB33051-8F27-4A04-B0C7-85B62FA3A26A}" type="sibTrans" cxnId="{9DB709A4-BDD2-4ACA-AABA-346AE10569F2}">
      <dgm:prSet/>
      <dgm:spPr/>
      <dgm:t>
        <a:bodyPr/>
        <a:lstStyle/>
        <a:p>
          <a:endParaRPr lang="de-DE"/>
        </a:p>
      </dgm:t>
    </dgm:pt>
    <dgm:pt modelId="{2BA3C1F7-BF46-4B6C-88F3-CB30DD194FB5}">
      <dgm:prSet phldrT="[Text]"/>
      <dgm:spPr>
        <a:solidFill>
          <a:schemeClr val="tx1"/>
        </a:solidFill>
      </dgm:spPr>
      <dgm:t>
        <a:bodyPr/>
        <a:lstStyle/>
        <a:p>
          <a:r>
            <a:rPr lang="de-DE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Bis 11. September</a:t>
          </a:r>
          <a:br>
            <a:rPr lang="de-DE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</a:br>
          <a:r>
            <a:rPr lang="de-DE" b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Forderungsdiskussion bundesweit</a:t>
          </a:r>
        </a:p>
      </dgm:t>
    </dgm:pt>
    <dgm:pt modelId="{20DDA46A-6BAA-4BBE-B348-835755FB05E7}" type="parTrans" cxnId="{A0FC84CB-DF03-405D-8BD5-351483444792}">
      <dgm:prSet/>
      <dgm:spPr/>
      <dgm:t>
        <a:bodyPr/>
        <a:lstStyle/>
        <a:p>
          <a:endParaRPr lang="de-DE"/>
        </a:p>
      </dgm:t>
    </dgm:pt>
    <dgm:pt modelId="{887244B6-E32A-4154-9994-60E6671ED5B6}" type="sibTrans" cxnId="{A0FC84CB-DF03-405D-8BD5-351483444792}">
      <dgm:prSet/>
      <dgm:spPr/>
      <dgm:t>
        <a:bodyPr/>
        <a:lstStyle/>
        <a:p>
          <a:endParaRPr lang="de-DE"/>
        </a:p>
      </dgm:t>
    </dgm:pt>
    <dgm:pt modelId="{7DBB3C8F-3DA6-4ACB-90CD-6418E43F9BDC}">
      <dgm:prSet phldrT="[Text]"/>
      <dgm:spPr>
        <a:solidFill>
          <a:schemeClr val="tx1"/>
        </a:solidFill>
      </dgm:spPr>
      <dgm:t>
        <a:bodyPr/>
        <a:lstStyle/>
        <a:p>
          <a:r>
            <a:rPr lang="de-DE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23. September</a:t>
          </a:r>
          <a:br>
            <a:rPr lang="de-D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</a:br>
          <a:r>
            <a:rPr lang="de-DE" b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Forderungsbeschluss des Vorstandes</a:t>
          </a:r>
        </a:p>
      </dgm:t>
    </dgm:pt>
    <dgm:pt modelId="{D20293A3-EA2E-4730-BB23-656765320A00}" type="parTrans" cxnId="{57F31770-8654-4432-91CF-D2DA9C3FAB21}">
      <dgm:prSet/>
      <dgm:spPr/>
      <dgm:t>
        <a:bodyPr/>
        <a:lstStyle/>
        <a:p>
          <a:endParaRPr lang="de-DE"/>
        </a:p>
      </dgm:t>
    </dgm:pt>
    <dgm:pt modelId="{53589AD6-20CB-402C-AC60-737F3A4AD181}" type="sibTrans" cxnId="{57F31770-8654-4432-91CF-D2DA9C3FAB21}">
      <dgm:prSet/>
      <dgm:spPr/>
      <dgm:t>
        <a:bodyPr/>
        <a:lstStyle/>
        <a:p>
          <a:endParaRPr lang="de-DE"/>
        </a:p>
      </dgm:t>
    </dgm:pt>
    <dgm:pt modelId="{9BF4C852-16F3-4CD0-9D7D-AC129CA63341}">
      <dgm:prSet/>
      <dgm:spPr>
        <a:solidFill>
          <a:schemeClr val="tx1"/>
        </a:solidFill>
      </dgm:spPr>
      <dgm:t>
        <a:bodyPr/>
        <a:lstStyle/>
        <a:p>
          <a:r>
            <a:rPr lang="de-DE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22. September</a:t>
          </a:r>
          <a:br>
            <a:rPr lang="de-D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</a:br>
          <a:r>
            <a:rPr lang="de-D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Forderungsbeschluss der Tarifkommissionen</a:t>
          </a:r>
        </a:p>
      </dgm:t>
    </dgm:pt>
    <dgm:pt modelId="{34282AEB-6F39-44F5-A71F-E5D45326BF6E}" type="parTrans" cxnId="{000F893D-38A0-4E37-84E2-31E0F3EF3305}">
      <dgm:prSet/>
      <dgm:spPr/>
      <dgm:t>
        <a:bodyPr/>
        <a:lstStyle/>
        <a:p>
          <a:endParaRPr lang="de-DE"/>
        </a:p>
      </dgm:t>
    </dgm:pt>
    <dgm:pt modelId="{9665D676-42FC-4DEE-B032-506C20FCE866}" type="sibTrans" cxnId="{000F893D-38A0-4E37-84E2-31E0F3EF3305}">
      <dgm:prSet/>
      <dgm:spPr/>
      <dgm:t>
        <a:bodyPr/>
        <a:lstStyle/>
        <a:p>
          <a:endParaRPr lang="de-DE"/>
        </a:p>
      </dgm:t>
    </dgm:pt>
    <dgm:pt modelId="{B2BEC52B-1CF5-4C36-98F3-1A004312EFDF}" type="pres">
      <dgm:prSet presAssocID="{7BEA70DE-7C69-4829-BB97-A00453712B3A}" presName="linear" presStyleCnt="0">
        <dgm:presLayoutVars>
          <dgm:dir/>
          <dgm:resizeHandles val="exact"/>
        </dgm:presLayoutVars>
      </dgm:prSet>
      <dgm:spPr/>
    </dgm:pt>
    <dgm:pt modelId="{F84E1E34-0C56-46A1-AFE9-4E6DA24BE5FD}" type="pres">
      <dgm:prSet presAssocID="{2BA3C1F7-BF46-4B6C-88F3-CB30DD194FB5}" presName="comp" presStyleCnt="0"/>
      <dgm:spPr/>
    </dgm:pt>
    <dgm:pt modelId="{C40A6501-3BC0-4459-9747-059ED93359B7}" type="pres">
      <dgm:prSet presAssocID="{2BA3C1F7-BF46-4B6C-88F3-CB30DD194FB5}" presName="box" presStyleLbl="node1" presStyleIdx="0" presStyleCnt="4"/>
      <dgm:spPr/>
    </dgm:pt>
    <dgm:pt modelId="{F53B7721-96AB-477D-85BC-ED4A3A2B6BAA}" type="pres">
      <dgm:prSet presAssocID="{2BA3C1F7-BF46-4B6C-88F3-CB30DD194FB5}" presName="img" presStyleLbl="fgImgPlace1" presStyleIdx="0" presStyleCnt="4" custFlipVert="1"/>
      <dgm:spPr>
        <a:blipFill dpi="0"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r="778"/>
          </a:stretch>
        </a:blipFill>
      </dgm:spPr>
    </dgm:pt>
    <dgm:pt modelId="{485E0F38-5193-40A5-AE13-B75ACD0A0DB1}" type="pres">
      <dgm:prSet presAssocID="{2BA3C1F7-BF46-4B6C-88F3-CB30DD194FB5}" presName="text" presStyleLbl="node1" presStyleIdx="0" presStyleCnt="4">
        <dgm:presLayoutVars>
          <dgm:bulletEnabled val="1"/>
        </dgm:presLayoutVars>
      </dgm:prSet>
      <dgm:spPr/>
    </dgm:pt>
    <dgm:pt modelId="{4F33E52E-4E7B-4188-84AD-2F43E9CFF580}" type="pres">
      <dgm:prSet presAssocID="{887244B6-E32A-4154-9994-60E6671ED5B6}" presName="spacer" presStyleCnt="0"/>
      <dgm:spPr/>
    </dgm:pt>
    <dgm:pt modelId="{06836B2E-6E61-4F5D-A96A-ABA5FDB52780}" type="pres">
      <dgm:prSet presAssocID="{9BF4C852-16F3-4CD0-9D7D-AC129CA63341}" presName="comp" presStyleCnt="0"/>
      <dgm:spPr/>
    </dgm:pt>
    <dgm:pt modelId="{A55CFC9F-BFE0-4D50-9169-E74D7CD83347}" type="pres">
      <dgm:prSet presAssocID="{9BF4C852-16F3-4CD0-9D7D-AC129CA63341}" presName="box" presStyleLbl="node1" presStyleIdx="1" presStyleCnt="4" custLinFactNeighborX="-4783"/>
      <dgm:spPr/>
    </dgm:pt>
    <dgm:pt modelId="{165D618F-6A09-4FC7-BCCB-178BBFA320BE}" type="pres">
      <dgm:prSet presAssocID="{9BF4C852-16F3-4CD0-9D7D-AC129CA63341}" presName="img" presStyleLbl="fgImgPlace1" presStyleIdx="1" presStyleCnt="4"/>
      <dgm:spPr>
        <a:blipFill dpi="0"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r="778"/>
          </a:stretch>
        </a:blipFill>
      </dgm:spPr>
    </dgm:pt>
    <dgm:pt modelId="{996DD8DC-F577-4612-924F-A2FB8A0E98F2}" type="pres">
      <dgm:prSet presAssocID="{9BF4C852-16F3-4CD0-9D7D-AC129CA63341}" presName="text" presStyleLbl="node1" presStyleIdx="1" presStyleCnt="4">
        <dgm:presLayoutVars>
          <dgm:bulletEnabled val="1"/>
        </dgm:presLayoutVars>
      </dgm:prSet>
      <dgm:spPr/>
    </dgm:pt>
    <dgm:pt modelId="{6A38B7C0-72A8-42D7-9E74-6CAB21840898}" type="pres">
      <dgm:prSet presAssocID="{9665D676-42FC-4DEE-B032-506C20FCE866}" presName="spacer" presStyleCnt="0"/>
      <dgm:spPr/>
    </dgm:pt>
    <dgm:pt modelId="{16E03719-8E72-42D7-9EAE-2D52D209F458}" type="pres">
      <dgm:prSet presAssocID="{7DBB3C8F-3DA6-4ACB-90CD-6418E43F9BDC}" presName="comp" presStyleCnt="0"/>
      <dgm:spPr/>
    </dgm:pt>
    <dgm:pt modelId="{C649BD42-DD99-4F2A-961A-742AA9D77804}" type="pres">
      <dgm:prSet presAssocID="{7DBB3C8F-3DA6-4ACB-90CD-6418E43F9BDC}" presName="box" presStyleLbl="node1" presStyleIdx="2" presStyleCnt="4"/>
      <dgm:spPr/>
    </dgm:pt>
    <dgm:pt modelId="{AD2EE557-0C05-451A-BC93-AB22BB6B768C}" type="pres">
      <dgm:prSet presAssocID="{7DBB3C8F-3DA6-4ACB-90CD-6418E43F9BDC}" presName="img" presStyleLbl="fgImgPlace1" presStyleIdx="2" presStyleCnt="4" custFlipVert="1"/>
      <dgm:spPr>
        <a:blipFill dpi="0"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B135B1EA-BF46-4C2A-B02F-7383C0F6A810}" type="pres">
      <dgm:prSet presAssocID="{7DBB3C8F-3DA6-4ACB-90CD-6418E43F9BDC}" presName="text" presStyleLbl="node1" presStyleIdx="2" presStyleCnt="4">
        <dgm:presLayoutVars>
          <dgm:bulletEnabled val="1"/>
        </dgm:presLayoutVars>
      </dgm:prSet>
      <dgm:spPr/>
    </dgm:pt>
    <dgm:pt modelId="{D813501B-F26C-45AA-B5B5-6A633F3A8DB3}" type="pres">
      <dgm:prSet presAssocID="{53589AD6-20CB-402C-AC60-737F3A4AD181}" presName="spacer" presStyleCnt="0"/>
      <dgm:spPr/>
    </dgm:pt>
    <dgm:pt modelId="{B7676261-1D0D-4B56-B078-16D4BC3E24A4}" type="pres">
      <dgm:prSet presAssocID="{262C6E95-9175-45FC-9457-91508B4F2D62}" presName="comp" presStyleCnt="0"/>
      <dgm:spPr/>
    </dgm:pt>
    <dgm:pt modelId="{A2F8F171-3744-4C86-8507-3ED9EC0AEE07}" type="pres">
      <dgm:prSet presAssocID="{262C6E95-9175-45FC-9457-91508B4F2D62}" presName="box" presStyleLbl="node1" presStyleIdx="3" presStyleCnt="4"/>
      <dgm:spPr/>
    </dgm:pt>
    <dgm:pt modelId="{5C6E6D56-B3CF-499C-9D5D-6E30A8E16DDB}" type="pres">
      <dgm:prSet presAssocID="{262C6E95-9175-45FC-9457-91508B4F2D62}" presName="img" presStyleLbl="fgImgPlace1" presStyleIdx="3" presStyleCnt="4"/>
      <dgm:spPr>
        <a:blipFill dpi="0"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r="779"/>
          </a:stretch>
        </a:blipFill>
      </dgm:spPr>
    </dgm:pt>
    <dgm:pt modelId="{F8DE59EC-7F73-42DD-8419-C9D1899268E5}" type="pres">
      <dgm:prSet presAssocID="{262C6E95-9175-45FC-9457-91508B4F2D62}" presName="text" presStyleLbl="node1" presStyleIdx="3" presStyleCnt="4">
        <dgm:presLayoutVars>
          <dgm:bulletEnabled val="1"/>
        </dgm:presLayoutVars>
      </dgm:prSet>
      <dgm:spPr/>
    </dgm:pt>
  </dgm:ptLst>
  <dgm:cxnLst>
    <dgm:cxn modelId="{83A4071F-CAF9-48FC-A648-6A57D65C8157}" type="presOf" srcId="{7DBB3C8F-3DA6-4ACB-90CD-6418E43F9BDC}" destId="{C649BD42-DD99-4F2A-961A-742AA9D77804}" srcOrd="0" destOrd="0" presId="urn:microsoft.com/office/officeart/2005/8/layout/vList4"/>
    <dgm:cxn modelId="{000F893D-38A0-4E37-84E2-31E0F3EF3305}" srcId="{7BEA70DE-7C69-4829-BB97-A00453712B3A}" destId="{9BF4C852-16F3-4CD0-9D7D-AC129CA63341}" srcOrd="1" destOrd="0" parTransId="{34282AEB-6F39-44F5-A71F-E5D45326BF6E}" sibTransId="{9665D676-42FC-4DEE-B032-506C20FCE866}"/>
    <dgm:cxn modelId="{26EF6562-954F-491C-8A4A-0C5AA18B55EC}" type="presOf" srcId="{9BF4C852-16F3-4CD0-9D7D-AC129CA63341}" destId="{996DD8DC-F577-4612-924F-A2FB8A0E98F2}" srcOrd="1" destOrd="0" presId="urn:microsoft.com/office/officeart/2005/8/layout/vList4"/>
    <dgm:cxn modelId="{57F31770-8654-4432-91CF-D2DA9C3FAB21}" srcId="{7BEA70DE-7C69-4829-BB97-A00453712B3A}" destId="{7DBB3C8F-3DA6-4ACB-90CD-6418E43F9BDC}" srcOrd="2" destOrd="0" parTransId="{D20293A3-EA2E-4730-BB23-656765320A00}" sibTransId="{53589AD6-20CB-402C-AC60-737F3A4AD181}"/>
    <dgm:cxn modelId="{EB32DC94-8825-4A78-9B89-99FCB3A97E25}" type="presOf" srcId="{2BA3C1F7-BF46-4B6C-88F3-CB30DD194FB5}" destId="{485E0F38-5193-40A5-AE13-B75ACD0A0DB1}" srcOrd="1" destOrd="0" presId="urn:microsoft.com/office/officeart/2005/8/layout/vList4"/>
    <dgm:cxn modelId="{9DB709A4-BDD2-4ACA-AABA-346AE10569F2}" srcId="{7BEA70DE-7C69-4829-BB97-A00453712B3A}" destId="{262C6E95-9175-45FC-9457-91508B4F2D62}" srcOrd="3" destOrd="0" parTransId="{1FB9BC3D-C882-4FC5-8187-E847E91B2F91}" sibTransId="{EFB33051-8F27-4A04-B0C7-85B62FA3A26A}"/>
    <dgm:cxn modelId="{D2D3CEA9-1E6B-4E99-92B7-3CD2C86206C0}" type="presOf" srcId="{262C6E95-9175-45FC-9457-91508B4F2D62}" destId="{F8DE59EC-7F73-42DD-8419-C9D1899268E5}" srcOrd="1" destOrd="0" presId="urn:microsoft.com/office/officeart/2005/8/layout/vList4"/>
    <dgm:cxn modelId="{9B7B19BF-EC9A-421F-B806-CA72963CDD78}" type="presOf" srcId="{9BF4C852-16F3-4CD0-9D7D-AC129CA63341}" destId="{A55CFC9F-BFE0-4D50-9169-E74D7CD83347}" srcOrd="0" destOrd="0" presId="urn:microsoft.com/office/officeart/2005/8/layout/vList4"/>
    <dgm:cxn modelId="{B9E89AC7-849B-48CD-804D-CA8B4383098B}" type="presOf" srcId="{7BEA70DE-7C69-4829-BB97-A00453712B3A}" destId="{B2BEC52B-1CF5-4C36-98F3-1A004312EFDF}" srcOrd="0" destOrd="0" presId="urn:microsoft.com/office/officeart/2005/8/layout/vList4"/>
    <dgm:cxn modelId="{A0FC84CB-DF03-405D-8BD5-351483444792}" srcId="{7BEA70DE-7C69-4829-BB97-A00453712B3A}" destId="{2BA3C1F7-BF46-4B6C-88F3-CB30DD194FB5}" srcOrd="0" destOrd="0" parTransId="{20DDA46A-6BAA-4BBE-B348-835755FB05E7}" sibTransId="{887244B6-E32A-4154-9994-60E6671ED5B6}"/>
    <dgm:cxn modelId="{B6FADBDC-8E6A-4522-8048-FF88A2A98D38}" type="presOf" srcId="{262C6E95-9175-45FC-9457-91508B4F2D62}" destId="{A2F8F171-3744-4C86-8507-3ED9EC0AEE07}" srcOrd="0" destOrd="0" presId="urn:microsoft.com/office/officeart/2005/8/layout/vList4"/>
    <dgm:cxn modelId="{9922D0E7-5B40-473B-8E7D-DAD85783DCA3}" type="presOf" srcId="{7DBB3C8F-3DA6-4ACB-90CD-6418E43F9BDC}" destId="{B135B1EA-BF46-4C2A-B02F-7383C0F6A810}" srcOrd="1" destOrd="0" presId="urn:microsoft.com/office/officeart/2005/8/layout/vList4"/>
    <dgm:cxn modelId="{85DFD3FC-E871-4239-BC26-F8658BF61C0A}" type="presOf" srcId="{2BA3C1F7-BF46-4B6C-88F3-CB30DD194FB5}" destId="{C40A6501-3BC0-4459-9747-059ED93359B7}" srcOrd="0" destOrd="0" presId="urn:microsoft.com/office/officeart/2005/8/layout/vList4"/>
    <dgm:cxn modelId="{80DD02A4-9C23-4D66-A62B-E2BD6DD5C93D}" type="presParOf" srcId="{B2BEC52B-1CF5-4C36-98F3-1A004312EFDF}" destId="{F84E1E34-0C56-46A1-AFE9-4E6DA24BE5FD}" srcOrd="0" destOrd="0" presId="urn:microsoft.com/office/officeart/2005/8/layout/vList4"/>
    <dgm:cxn modelId="{AEBE1E84-7325-4968-AD05-DE002E7910C5}" type="presParOf" srcId="{F84E1E34-0C56-46A1-AFE9-4E6DA24BE5FD}" destId="{C40A6501-3BC0-4459-9747-059ED93359B7}" srcOrd="0" destOrd="0" presId="urn:microsoft.com/office/officeart/2005/8/layout/vList4"/>
    <dgm:cxn modelId="{942D5B0A-C6CB-4DDA-B0F9-6C11A6908516}" type="presParOf" srcId="{F84E1E34-0C56-46A1-AFE9-4E6DA24BE5FD}" destId="{F53B7721-96AB-477D-85BC-ED4A3A2B6BAA}" srcOrd="1" destOrd="0" presId="urn:microsoft.com/office/officeart/2005/8/layout/vList4"/>
    <dgm:cxn modelId="{67AF71E0-244B-4F32-97BC-FD3879E957D7}" type="presParOf" srcId="{F84E1E34-0C56-46A1-AFE9-4E6DA24BE5FD}" destId="{485E0F38-5193-40A5-AE13-B75ACD0A0DB1}" srcOrd="2" destOrd="0" presId="urn:microsoft.com/office/officeart/2005/8/layout/vList4"/>
    <dgm:cxn modelId="{71BC7A9F-77B7-4412-A3A9-526CB5BED006}" type="presParOf" srcId="{B2BEC52B-1CF5-4C36-98F3-1A004312EFDF}" destId="{4F33E52E-4E7B-4188-84AD-2F43E9CFF580}" srcOrd="1" destOrd="0" presId="urn:microsoft.com/office/officeart/2005/8/layout/vList4"/>
    <dgm:cxn modelId="{BB638967-C193-44BE-9BA8-37E2BA21836C}" type="presParOf" srcId="{B2BEC52B-1CF5-4C36-98F3-1A004312EFDF}" destId="{06836B2E-6E61-4F5D-A96A-ABA5FDB52780}" srcOrd="2" destOrd="0" presId="urn:microsoft.com/office/officeart/2005/8/layout/vList4"/>
    <dgm:cxn modelId="{C7F32EF9-675C-459E-9104-5D96B80E63F1}" type="presParOf" srcId="{06836B2E-6E61-4F5D-A96A-ABA5FDB52780}" destId="{A55CFC9F-BFE0-4D50-9169-E74D7CD83347}" srcOrd="0" destOrd="0" presId="urn:microsoft.com/office/officeart/2005/8/layout/vList4"/>
    <dgm:cxn modelId="{19D8AFA0-05AB-46C2-88A3-A23629088D12}" type="presParOf" srcId="{06836B2E-6E61-4F5D-A96A-ABA5FDB52780}" destId="{165D618F-6A09-4FC7-BCCB-178BBFA320BE}" srcOrd="1" destOrd="0" presId="urn:microsoft.com/office/officeart/2005/8/layout/vList4"/>
    <dgm:cxn modelId="{A9C3D197-E8C5-4358-BC88-3B7AB2237390}" type="presParOf" srcId="{06836B2E-6E61-4F5D-A96A-ABA5FDB52780}" destId="{996DD8DC-F577-4612-924F-A2FB8A0E98F2}" srcOrd="2" destOrd="0" presId="urn:microsoft.com/office/officeart/2005/8/layout/vList4"/>
    <dgm:cxn modelId="{C7E09A75-3637-47F8-85B0-FA10255724A9}" type="presParOf" srcId="{B2BEC52B-1CF5-4C36-98F3-1A004312EFDF}" destId="{6A38B7C0-72A8-42D7-9E74-6CAB21840898}" srcOrd="3" destOrd="0" presId="urn:microsoft.com/office/officeart/2005/8/layout/vList4"/>
    <dgm:cxn modelId="{9C361B59-3A2E-40B8-ADAD-6BC049447A4A}" type="presParOf" srcId="{B2BEC52B-1CF5-4C36-98F3-1A004312EFDF}" destId="{16E03719-8E72-42D7-9EAE-2D52D209F458}" srcOrd="4" destOrd="0" presId="urn:microsoft.com/office/officeart/2005/8/layout/vList4"/>
    <dgm:cxn modelId="{44875E13-AE24-4070-A3CF-031702D1A410}" type="presParOf" srcId="{16E03719-8E72-42D7-9EAE-2D52D209F458}" destId="{C649BD42-DD99-4F2A-961A-742AA9D77804}" srcOrd="0" destOrd="0" presId="urn:microsoft.com/office/officeart/2005/8/layout/vList4"/>
    <dgm:cxn modelId="{15B4293F-1887-4FDC-A663-AF6AF6C5FBBE}" type="presParOf" srcId="{16E03719-8E72-42D7-9EAE-2D52D209F458}" destId="{AD2EE557-0C05-451A-BC93-AB22BB6B768C}" srcOrd="1" destOrd="0" presId="urn:microsoft.com/office/officeart/2005/8/layout/vList4"/>
    <dgm:cxn modelId="{1E12B83B-6E10-4DF5-869C-BD1CBB311800}" type="presParOf" srcId="{16E03719-8E72-42D7-9EAE-2D52D209F458}" destId="{B135B1EA-BF46-4C2A-B02F-7383C0F6A810}" srcOrd="2" destOrd="0" presId="urn:microsoft.com/office/officeart/2005/8/layout/vList4"/>
    <dgm:cxn modelId="{47C3C9E7-6E01-4AB7-BB74-75516EEE6F63}" type="presParOf" srcId="{B2BEC52B-1CF5-4C36-98F3-1A004312EFDF}" destId="{D813501B-F26C-45AA-B5B5-6A633F3A8DB3}" srcOrd="5" destOrd="0" presId="urn:microsoft.com/office/officeart/2005/8/layout/vList4"/>
    <dgm:cxn modelId="{DA0D68C7-BD26-496D-B2A4-14312F4BB214}" type="presParOf" srcId="{B2BEC52B-1CF5-4C36-98F3-1A004312EFDF}" destId="{B7676261-1D0D-4B56-B078-16D4BC3E24A4}" srcOrd="6" destOrd="0" presId="urn:microsoft.com/office/officeart/2005/8/layout/vList4"/>
    <dgm:cxn modelId="{27CA6259-C9E1-4082-B538-C0EA1E339AD0}" type="presParOf" srcId="{B7676261-1D0D-4B56-B078-16D4BC3E24A4}" destId="{A2F8F171-3744-4C86-8507-3ED9EC0AEE07}" srcOrd="0" destOrd="0" presId="urn:microsoft.com/office/officeart/2005/8/layout/vList4"/>
    <dgm:cxn modelId="{CEE103A1-2EF8-426D-A8C7-1BA1FD0416FD}" type="presParOf" srcId="{B7676261-1D0D-4B56-B078-16D4BC3E24A4}" destId="{5C6E6D56-B3CF-499C-9D5D-6E30A8E16DDB}" srcOrd="1" destOrd="0" presId="urn:microsoft.com/office/officeart/2005/8/layout/vList4"/>
    <dgm:cxn modelId="{8B36871D-EF57-4079-9C8A-1DAD5AE3FF86}" type="presParOf" srcId="{B7676261-1D0D-4B56-B078-16D4BC3E24A4}" destId="{F8DE59EC-7F73-42DD-8419-C9D1899268E5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BEA70DE-7C69-4829-BB97-A00453712B3A}" type="doc">
      <dgm:prSet loTypeId="urn:microsoft.com/office/officeart/2005/8/layout/vList4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262C6E95-9175-45FC-9457-91508B4F2D62}">
      <dgm:prSet phldrT="[Text]"/>
      <dgm:spPr>
        <a:solidFill>
          <a:schemeClr val="tx1"/>
        </a:solidFill>
        <a:ln>
          <a:solidFill>
            <a:schemeClr val="tx1"/>
          </a:solidFill>
        </a:ln>
      </dgm:spPr>
      <dgm:t>
        <a:bodyPr/>
        <a:lstStyle/>
        <a:p>
          <a:r>
            <a:rPr lang="de-D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Ab Oktober </a:t>
          </a:r>
          <a:br>
            <a:rPr lang="de-D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</a:br>
          <a:r>
            <a:rPr lang="de-DE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Start der Tarifverhandlungen</a:t>
          </a:r>
          <a:r>
            <a:rPr lang="de-DE" b="1" dirty="0">
              <a:latin typeface="Calibri" panose="020F0502020204030204" pitchFamily="34" charset="0"/>
            </a:rPr>
            <a:t> </a:t>
          </a:r>
          <a:endParaRPr lang="de-DE" dirty="0"/>
        </a:p>
      </dgm:t>
    </dgm:pt>
    <dgm:pt modelId="{1FB9BC3D-C882-4FC5-8187-E847E91B2F91}" type="parTrans" cxnId="{9DB709A4-BDD2-4ACA-AABA-346AE10569F2}">
      <dgm:prSet/>
      <dgm:spPr/>
      <dgm:t>
        <a:bodyPr/>
        <a:lstStyle/>
        <a:p>
          <a:endParaRPr lang="de-DE"/>
        </a:p>
      </dgm:t>
    </dgm:pt>
    <dgm:pt modelId="{EFB33051-8F27-4A04-B0C7-85B62FA3A26A}" type="sibTrans" cxnId="{9DB709A4-BDD2-4ACA-AABA-346AE10569F2}">
      <dgm:prSet/>
      <dgm:spPr/>
      <dgm:t>
        <a:bodyPr/>
        <a:lstStyle/>
        <a:p>
          <a:endParaRPr lang="de-DE"/>
        </a:p>
      </dgm:t>
    </dgm:pt>
    <dgm:pt modelId="{2BA3C1F7-BF46-4B6C-88F3-CB30DD194FB5}">
      <dgm:prSet phldrT="[Text]"/>
      <dgm:spPr>
        <a:solidFill>
          <a:schemeClr val="tx1"/>
        </a:solidFill>
      </dgm:spPr>
      <dgm:t>
        <a:bodyPr/>
        <a:lstStyle/>
        <a:p>
          <a:r>
            <a:rPr lang="de-DE" b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31. Oktober </a:t>
          </a:r>
          <a:br>
            <a:rPr lang="de-DE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</a:br>
          <a:r>
            <a:rPr lang="de-DE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Die Entgelttarifverträge laufen aus. </a:t>
          </a:r>
        </a:p>
      </dgm:t>
    </dgm:pt>
    <dgm:pt modelId="{20DDA46A-6BAA-4BBE-B348-835755FB05E7}" type="parTrans" cxnId="{A0FC84CB-DF03-405D-8BD5-351483444792}">
      <dgm:prSet/>
      <dgm:spPr/>
      <dgm:t>
        <a:bodyPr/>
        <a:lstStyle/>
        <a:p>
          <a:endParaRPr lang="de-DE"/>
        </a:p>
      </dgm:t>
    </dgm:pt>
    <dgm:pt modelId="{887244B6-E32A-4154-9994-60E6671ED5B6}" type="sibTrans" cxnId="{A0FC84CB-DF03-405D-8BD5-351483444792}">
      <dgm:prSet/>
      <dgm:spPr/>
      <dgm:t>
        <a:bodyPr/>
        <a:lstStyle/>
        <a:p>
          <a:endParaRPr lang="de-DE"/>
        </a:p>
      </dgm:t>
    </dgm:pt>
    <dgm:pt modelId="{7DBB3C8F-3DA6-4ACB-90CD-6418E43F9BDC}">
      <dgm:prSet phldrT="[Text]"/>
      <dgm:spPr>
        <a:solidFill>
          <a:schemeClr val="tx1"/>
        </a:solidFill>
      </dgm:spPr>
      <dgm:t>
        <a:bodyPr/>
        <a:lstStyle/>
        <a:p>
          <a:r>
            <a:rPr lang="de-DE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Ab 01. November </a:t>
          </a:r>
          <a:br>
            <a:rPr lang="de-DE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</a:br>
          <a:r>
            <a:rPr lang="de-DE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Wenn nötig: Warnstreiks in den Betrieben.</a:t>
          </a:r>
          <a:endParaRPr lang="de-DE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D20293A3-EA2E-4730-BB23-656765320A00}" type="parTrans" cxnId="{57F31770-8654-4432-91CF-D2DA9C3FAB21}">
      <dgm:prSet/>
      <dgm:spPr/>
      <dgm:t>
        <a:bodyPr/>
        <a:lstStyle/>
        <a:p>
          <a:endParaRPr lang="de-DE"/>
        </a:p>
      </dgm:t>
    </dgm:pt>
    <dgm:pt modelId="{53589AD6-20CB-402C-AC60-737F3A4AD181}" type="sibTrans" cxnId="{57F31770-8654-4432-91CF-D2DA9C3FAB21}">
      <dgm:prSet/>
      <dgm:spPr/>
      <dgm:t>
        <a:bodyPr/>
        <a:lstStyle/>
        <a:p>
          <a:endParaRPr lang="de-DE"/>
        </a:p>
      </dgm:t>
    </dgm:pt>
    <dgm:pt modelId="{9BF4C852-16F3-4CD0-9D7D-AC129CA63341}">
      <dgm:prSet/>
      <dgm:spPr>
        <a:solidFill>
          <a:schemeClr val="tx1"/>
        </a:solidFill>
      </dgm:spPr>
      <dgm:t>
        <a:bodyPr/>
        <a:lstStyle/>
        <a:p>
          <a:r>
            <a:rPr lang="de-D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Am 31. Oktober, 24:00 Uhr</a:t>
          </a:r>
          <a:br>
            <a:rPr lang="de-D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</a:br>
          <a:r>
            <a:rPr lang="de-DE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Die Friedenspflicht endet</a:t>
          </a:r>
          <a:endParaRPr lang="de-DE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34282AEB-6F39-44F5-A71F-E5D45326BF6E}" type="parTrans" cxnId="{000F893D-38A0-4E37-84E2-31E0F3EF3305}">
      <dgm:prSet/>
      <dgm:spPr/>
      <dgm:t>
        <a:bodyPr/>
        <a:lstStyle/>
        <a:p>
          <a:endParaRPr lang="de-DE"/>
        </a:p>
      </dgm:t>
    </dgm:pt>
    <dgm:pt modelId="{9665D676-42FC-4DEE-B032-506C20FCE866}" type="sibTrans" cxnId="{000F893D-38A0-4E37-84E2-31E0F3EF3305}">
      <dgm:prSet/>
      <dgm:spPr/>
      <dgm:t>
        <a:bodyPr/>
        <a:lstStyle/>
        <a:p>
          <a:endParaRPr lang="de-DE"/>
        </a:p>
      </dgm:t>
    </dgm:pt>
    <dgm:pt modelId="{B2BEC52B-1CF5-4C36-98F3-1A004312EFDF}" type="pres">
      <dgm:prSet presAssocID="{7BEA70DE-7C69-4829-BB97-A00453712B3A}" presName="linear" presStyleCnt="0">
        <dgm:presLayoutVars>
          <dgm:dir/>
          <dgm:resizeHandles val="exact"/>
        </dgm:presLayoutVars>
      </dgm:prSet>
      <dgm:spPr/>
    </dgm:pt>
    <dgm:pt modelId="{B7676261-1D0D-4B56-B078-16D4BC3E24A4}" type="pres">
      <dgm:prSet presAssocID="{262C6E95-9175-45FC-9457-91508B4F2D62}" presName="comp" presStyleCnt="0"/>
      <dgm:spPr/>
    </dgm:pt>
    <dgm:pt modelId="{A2F8F171-3744-4C86-8507-3ED9EC0AEE07}" type="pres">
      <dgm:prSet presAssocID="{262C6E95-9175-45FC-9457-91508B4F2D62}" presName="box" presStyleLbl="node1" presStyleIdx="0" presStyleCnt="4"/>
      <dgm:spPr/>
    </dgm:pt>
    <dgm:pt modelId="{5C6E6D56-B3CF-499C-9D5D-6E30A8E16DDB}" type="pres">
      <dgm:prSet presAssocID="{262C6E95-9175-45FC-9457-91508B4F2D62}" presName="img" presStyleLbl="fgImgPlace1" presStyleIdx="0" presStyleCnt="4"/>
      <dgm:spPr>
        <a:blipFill dpi="0"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r="779"/>
          </a:stretch>
        </a:blipFill>
      </dgm:spPr>
    </dgm:pt>
    <dgm:pt modelId="{F8DE59EC-7F73-42DD-8419-C9D1899268E5}" type="pres">
      <dgm:prSet presAssocID="{262C6E95-9175-45FC-9457-91508B4F2D62}" presName="text" presStyleLbl="node1" presStyleIdx="0" presStyleCnt="4">
        <dgm:presLayoutVars>
          <dgm:bulletEnabled val="1"/>
        </dgm:presLayoutVars>
      </dgm:prSet>
      <dgm:spPr/>
    </dgm:pt>
    <dgm:pt modelId="{04156E3B-84F8-4483-85CD-123A533644A7}" type="pres">
      <dgm:prSet presAssocID="{EFB33051-8F27-4A04-B0C7-85B62FA3A26A}" presName="spacer" presStyleCnt="0"/>
      <dgm:spPr/>
    </dgm:pt>
    <dgm:pt modelId="{F84E1E34-0C56-46A1-AFE9-4E6DA24BE5FD}" type="pres">
      <dgm:prSet presAssocID="{2BA3C1F7-BF46-4B6C-88F3-CB30DD194FB5}" presName="comp" presStyleCnt="0"/>
      <dgm:spPr/>
    </dgm:pt>
    <dgm:pt modelId="{C40A6501-3BC0-4459-9747-059ED93359B7}" type="pres">
      <dgm:prSet presAssocID="{2BA3C1F7-BF46-4B6C-88F3-CB30DD194FB5}" presName="box" presStyleLbl="node1" presStyleIdx="1" presStyleCnt="4"/>
      <dgm:spPr/>
    </dgm:pt>
    <dgm:pt modelId="{F53B7721-96AB-477D-85BC-ED4A3A2B6BAA}" type="pres">
      <dgm:prSet presAssocID="{2BA3C1F7-BF46-4B6C-88F3-CB30DD194FB5}" presName="img" presStyleLbl="fgImgPlace1" presStyleIdx="1" presStyleCnt="4" custFlipVert="1"/>
      <dgm:spPr>
        <a:blipFill dpi="0"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r="778"/>
          </a:stretch>
        </a:blipFill>
      </dgm:spPr>
    </dgm:pt>
    <dgm:pt modelId="{485E0F38-5193-40A5-AE13-B75ACD0A0DB1}" type="pres">
      <dgm:prSet presAssocID="{2BA3C1F7-BF46-4B6C-88F3-CB30DD194FB5}" presName="text" presStyleLbl="node1" presStyleIdx="1" presStyleCnt="4">
        <dgm:presLayoutVars>
          <dgm:bulletEnabled val="1"/>
        </dgm:presLayoutVars>
      </dgm:prSet>
      <dgm:spPr/>
    </dgm:pt>
    <dgm:pt modelId="{B0B9CB6F-BD90-4807-A777-6841A4994164}" type="pres">
      <dgm:prSet presAssocID="{887244B6-E32A-4154-9994-60E6671ED5B6}" presName="spacer" presStyleCnt="0"/>
      <dgm:spPr/>
    </dgm:pt>
    <dgm:pt modelId="{06836B2E-6E61-4F5D-A96A-ABA5FDB52780}" type="pres">
      <dgm:prSet presAssocID="{9BF4C852-16F3-4CD0-9D7D-AC129CA63341}" presName="comp" presStyleCnt="0"/>
      <dgm:spPr/>
    </dgm:pt>
    <dgm:pt modelId="{A55CFC9F-BFE0-4D50-9169-E74D7CD83347}" type="pres">
      <dgm:prSet presAssocID="{9BF4C852-16F3-4CD0-9D7D-AC129CA63341}" presName="box" presStyleLbl="node1" presStyleIdx="2" presStyleCnt="4"/>
      <dgm:spPr/>
    </dgm:pt>
    <dgm:pt modelId="{165D618F-6A09-4FC7-BCCB-178BBFA320BE}" type="pres">
      <dgm:prSet presAssocID="{9BF4C852-16F3-4CD0-9D7D-AC129CA63341}" presName="img" presStyleLbl="fgImgPlace1" presStyleIdx="2" presStyleCnt="4"/>
      <dgm:spPr>
        <a:blipFill dpi="0"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r="778"/>
          </a:stretch>
        </a:blipFill>
      </dgm:spPr>
    </dgm:pt>
    <dgm:pt modelId="{996DD8DC-F577-4612-924F-A2FB8A0E98F2}" type="pres">
      <dgm:prSet presAssocID="{9BF4C852-16F3-4CD0-9D7D-AC129CA63341}" presName="text" presStyleLbl="node1" presStyleIdx="2" presStyleCnt="4">
        <dgm:presLayoutVars>
          <dgm:bulletEnabled val="1"/>
        </dgm:presLayoutVars>
      </dgm:prSet>
      <dgm:spPr/>
    </dgm:pt>
    <dgm:pt modelId="{6A38B7C0-72A8-42D7-9E74-6CAB21840898}" type="pres">
      <dgm:prSet presAssocID="{9665D676-42FC-4DEE-B032-506C20FCE866}" presName="spacer" presStyleCnt="0"/>
      <dgm:spPr/>
    </dgm:pt>
    <dgm:pt modelId="{16E03719-8E72-42D7-9EAE-2D52D209F458}" type="pres">
      <dgm:prSet presAssocID="{7DBB3C8F-3DA6-4ACB-90CD-6418E43F9BDC}" presName="comp" presStyleCnt="0"/>
      <dgm:spPr/>
    </dgm:pt>
    <dgm:pt modelId="{C649BD42-DD99-4F2A-961A-742AA9D77804}" type="pres">
      <dgm:prSet presAssocID="{7DBB3C8F-3DA6-4ACB-90CD-6418E43F9BDC}" presName="box" presStyleLbl="node1" presStyleIdx="3" presStyleCnt="4"/>
      <dgm:spPr/>
    </dgm:pt>
    <dgm:pt modelId="{AD2EE557-0C05-451A-BC93-AB22BB6B768C}" type="pres">
      <dgm:prSet presAssocID="{7DBB3C8F-3DA6-4ACB-90CD-6418E43F9BDC}" presName="img" presStyleLbl="fgImgPlace1" presStyleIdx="3" presStyleCnt="4" custFlipVert="1"/>
      <dgm:spPr>
        <a:blipFill dpi="0"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B135B1EA-BF46-4C2A-B02F-7383C0F6A810}" type="pres">
      <dgm:prSet presAssocID="{7DBB3C8F-3DA6-4ACB-90CD-6418E43F9BDC}" presName="text" presStyleLbl="node1" presStyleIdx="3" presStyleCnt="4">
        <dgm:presLayoutVars>
          <dgm:bulletEnabled val="1"/>
        </dgm:presLayoutVars>
      </dgm:prSet>
      <dgm:spPr/>
    </dgm:pt>
  </dgm:ptLst>
  <dgm:cxnLst>
    <dgm:cxn modelId="{848C1425-C62B-483D-9406-3780368F1222}" type="presOf" srcId="{9BF4C852-16F3-4CD0-9D7D-AC129CA63341}" destId="{996DD8DC-F577-4612-924F-A2FB8A0E98F2}" srcOrd="1" destOrd="0" presId="urn:microsoft.com/office/officeart/2005/8/layout/vList4"/>
    <dgm:cxn modelId="{000F893D-38A0-4E37-84E2-31E0F3EF3305}" srcId="{7BEA70DE-7C69-4829-BB97-A00453712B3A}" destId="{9BF4C852-16F3-4CD0-9D7D-AC129CA63341}" srcOrd="2" destOrd="0" parTransId="{34282AEB-6F39-44F5-A71F-E5D45326BF6E}" sibTransId="{9665D676-42FC-4DEE-B032-506C20FCE866}"/>
    <dgm:cxn modelId="{57F31770-8654-4432-91CF-D2DA9C3FAB21}" srcId="{7BEA70DE-7C69-4829-BB97-A00453712B3A}" destId="{7DBB3C8F-3DA6-4ACB-90CD-6418E43F9BDC}" srcOrd="3" destOrd="0" parTransId="{D20293A3-EA2E-4730-BB23-656765320A00}" sibTransId="{53589AD6-20CB-402C-AC60-737F3A4AD181}"/>
    <dgm:cxn modelId="{56007C59-EC00-4EF0-9321-0C8BD2B5D9BF}" type="presOf" srcId="{262C6E95-9175-45FC-9457-91508B4F2D62}" destId="{F8DE59EC-7F73-42DD-8419-C9D1899268E5}" srcOrd="1" destOrd="0" presId="urn:microsoft.com/office/officeart/2005/8/layout/vList4"/>
    <dgm:cxn modelId="{339B507F-1697-4AA1-83C3-0531E7194D12}" type="presOf" srcId="{2BA3C1F7-BF46-4B6C-88F3-CB30DD194FB5}" destId="{485E0F38-5193-40A5-AE13-B75ACD0A0DB1}" srcOrd="1" destOrd="0" presId="urn:microsoft.com/office/officeart/2005/8/layout/vList4"/>
    <dgm:cxn modelId="{D2A05592-DD75-45B0-B695-6A0E7BD13F96}" type="presOf" srcId="{2BA3C1F7-BF46-4B6C-88F3-CB30DD194FB5}" destId="{C40A6501-3BC0-4459-9747-059ED93359B7}" srcOrd="0" destOrd="0" presId="urn:microsoft.com/office/officeart/2005/8/layout/vList4"/>
    <dgm:cxn modelId="{89200894-66E3-4250-9AD0-4AFE7AD61C40}" type="presOf" srcId="{7DBB3C8F-3DA6-4ACB-90CD-6418E43F9BDC}" destId="{C649BD42-DD99-4F2A-961A-742AA9D77804}" srcOrd="0" destOrd="0" presId="urn:microsoft.com/office/officeart/2005/8/layout/vList4"/>
    <dgm:cxn modelId="{9DB709A4-BDD2-4ACA-AABA-346AE10569F2}" srcId="{7BEA70DE-7C69-4829-BB97-A00453712B3A}" destId="{262C6E95-9175-45FC-9457-91508B4F2D62}" srcOrd="0" destOrd="0" parTransId="{1FB9BC3D-C882-4FC5-8187-E847E91B2F91}" sibTransId="{EFB33051-8F27-4A04-B0C7-85B62FA3A26A}"/>
    <dgm:cxn modelId="{54C85FBD-170A-4818-9CB3-B6D8E8633D11}" type="presOf" srcId="{9BF4C852-16F3-4CD0-9D7D-AC129CA63341}" destId="{A55CFC9F-BFE0-4D50-9169-E74D7CD83347}" srcOrd="0" destOrd="0" presId="urn:microsoft.com/office/officeart/2005/8/layout/vList4"/>
    <dgm:cxn modelId="{B9E89AC7-849B-48CD-804D-CA8B4383098B}" type="presOf" srcId="{7BEA70DE-7C69-4829-BB97-A00453712B3A}" destId="{B2BEC52B-1CF5-4C36-98F3-1A004312EFDF}" srcOrd="0" destOrd="0" presId="urn:microsoft.com/office/officeart/2005/8/layout/vList4"/>
    <dgm:cxn modelId="{A0FC84CB-DF03-405D-8BD5-351483444792}" srcId="{7BEA70DE-7C69-4829-BB97-A00453712B3A}" destId="{2BA3C1F7-BF46-4B6C-88F3-CB30DD194FB5}" srcOrd="1" destOrd="0" parTransId="{20DDA46A-6BAA-4BBE-B348-835755FB05E7}" sibTransId="{887244B6-E32A-4154-9994-60E6671ED5B6}"/>
    <dgm:cxn modelId="{1E9309D9-BD80-4C94-A52E-7B79617BC989}" type="presOf" srcId="{262C6E95-9175-45FC-9457-91508B4F2D62}" destId="{A2F8F171-3744-4C86-8507-3ED9EC0AEE07}" srcOrd="0" destOrd="0" presId="urn:microsoft.com/office/officeart/2005/8/layout/vList4"/>
    <dgm:cxn modelId="{1AC733F6-547E-4107-925F-801FDBBA8A87}" type="presOf" srcId="{7DBB3C8F-3DA6-4ACB-90CD-6418E43F9BDC}" destId="{B135B1EA-BF46-4C2A-B02F-7383C0F6A810}" srcOrd="1" destOrd="0" presId="urn:microsoft.com/office/officeart/2005/8/layout/vList4"/>
    <dgm:cxn modelId="{6E71176C-FB41-4E68-BC52-2CE16CC93D7B}" type="presParOf" srcId="{B2BEC52B-1CF5-4C36-98F3-1A004312EFDF}" destId="{B7676261-1D0D-4B56-B078-16D4BC3E24A4}" srcOrd="0" destOrd="0" presId="urn:microsoft.com/office/officeart/2005/8/layout/vList4"/>
    <dgm:cxn modelId="{A1D10AAF-DA06-49C5-9148-F1B4F0CD8323}" type="presParOf" srcId="{B7676261-1D0D-4B56-B078-16D4BC3E24A4}" destId="{A2F8F171-3744-4C86-8507-3ED9EC0AEE07}" srcOrd="0" destOrd="0" presId="urn:microsoft.com/office/officeart/2005/8/layout/vList4"/>
    <dgm:cxn modelId="{C513C155-438A-4CB9-BBEE-4129DB499EA1}" type="presParOf" srcId="{B7676261-1D0D-4B56-B078-16D4BC3E24A4}" destId="{5C6E6D56-B3CF-499C-9D5D-6E30A8E16DDB}" srcOrd="1" destOrd="0" presId="urn:microsoft.com/office/officeart/2005/8/layout/vList4"/>
    <dgm:cxn modelId="{643FF94D-AFA4-4298-A13E-979B83B32C3F}" type="presParOf" srcId="{B7676261-1D0D-4B56-B078-16D4BC3E24A4}" destId="{F8DE59EC-7F73-42DD-8419-C9D1899268E5}" srcOrd="2" destOrd="0" presId="urn:microsoft.com/office/officeart/2005/8/layout/vList4"/>
    <dgm:cxn modelId="{63F1CEBB-35D4-4F4D-B72E-BD513B78B76E}" type="presParOf" srcId="{B2BEC52B-1CF5-4C36-98F3-1A004312EFDF}" destId="{04156E3B-84F8-4483-85CD-123A533644A7}" srcOrd="1" destOrd="0" presId="urn:microsoft.com/office/officeart/2005/8/layout/vList4"/>
    <dgm:cxn modelId="{D2D1236B-393D-4131-8228-2D6DC0A7A33A}" type="presParOf" srcId="{B2BEC52B-1CF5-4C36-98F3-1A004312EFDF}" destId="{F84E1E34-0C56-46A1-AFE9-4E6DA24BE5FD}" srcOrd="2" destOrd="0" presId="urn:microsoft.com/office/officeart/2005/8/layout/vList4"/>
    <dgm:cxn modelId="{C9619CA0-7256-48A5-9C5D-CE91707098F7}" type="presParOf" srcId="{F84E1E34-0C56-46A1-AFE9-4E6DA24BE5FD}" destId="{C40A6501-3BC0-4459-9747-059ED93359B7}" srcOrd="0" destOrd="0" presId="urn:microsoft.com/office/officeart/2005/8/layout/vList4"/>
    <dgm:cxn modelId="{7AB149A1-5D06-423F-A015-8D4851EA4809}" type="presParOf" srcId="{F84E1E34-0C56-46A1-AFE9-4E6DA24BE5FD}" destId="{F53B7721-96AB-477D-85BC-ED4A3A2B6BAA}" srcOrd="1" destOrd="0" presId="urn:microsoft.com/office/officeart/2005/8/layout/vList4"/>
    <dgm:cxn modelId="{E98D213B-9835-4F4A-814D-146166EC5234}" type="presParOf" srcId="{F84E1E34-0C56-46A1-AFE9-4E6DA24BE5FD}" destId="{485E0F38-5193-40A5-AE13-B75ACD0A0DB1}" srcOrd="2" destOrd="0" presId="urn:microsoft.com/office/officeart/2005/8/layout/vList4"/>
    <dgm:cxn modelId="{74053B39-9038-4B2B-9FCF-94A36BE10C83}" type="presParOf" srcId="{B2BEC52B-1CF5-4C36-98F3-1A004312EFDF}" destId="{B0B9CB6F-BD90-4807-A777-6841A4994164}" srcOrd="3" destOrd="0" presId="urn:microsoft.com/office/officeart/2005/8/layout/vList4"/>
    <dgm:cxn modelId="{F7C74558-1074-45CD-A58C-34CD15569668}" type="presParOf" srcId="{B2BEC52B-1CF5-4C36-98F3-1A004312EFDF}" destId="{06836B2E-6E61-4F5D-A96A-ABA5FDB52780}" srcOrd="4" destOrd="0" presId="urn:microsoft.com/office/officeart/2005/8/layout/vList4"/>
    <dgm:cxn modelId="{8C7A8EF2-65CF-44D8-A8AD-8F4121815EBF}" type="presParOf" srcId="{06836B2E-6E61-4F5D-A96A-ABA5FDB52780}" destId="{A55CFC9F-BFE0-4D50-9169-E74D7CD83347}" srcOrd="0" destOrd="0" presId="urn:microsoft.com/office/officeart/2005/8/layout/vList4"/>
    <dgm:cxn modelId="{E5673B0C-82B3-4E46-814E-727EF151011A}" type="presParOf" srcId="{06836B2E-6E61-4F5D-A96A-ABA5FDB52780}" destId="{165D618F-6A09-4FC7-BCCB-178BBFA320BE}" srcOrd="1" destOrd="0" presId="urn:microsoft.com/office/officeart/2005/8/layout/vList4"/>
    <dgm:cxn modelId="{42F77235-7F0C-4357-857E-458E826A8604}" type="presParOf" srcId="{06836B2E-6E61-4F5D-A96A-ABA5FDB52780}" destId="{996DD8DC-F577-4612-924F-A2FB8A0E98F2}" srcOrd="2" destOrd="0" presId="urn:microsoft.com/office/officeart/2005/8/layout/vList4"/>
    <dgm:cxn modelId="{958230FB-6A7B-4F42-81A8-04F667A74519}" type="presParOf" srcId="{B2BEC52B-1CF5-4C36-98F3-1A004312EFDF}" destId="{6A38B7C0-72A8-42D7-9E74-6CAB21840898}" srcOrd="5" destOrd="0" presId="urn:microsoft.com/office/officeart/2005/8/layout/vList4"/>
    <dgm:cxn modelId="{ECF2BBF6-0FA6-4D01-8161-035DF8E7670D}" type="presParOf" srcId="{B2BEC52B-1CF5-4C36-98F3-1A004312EFDF}" destId="{16E03719-8E72-42D7-9EAE-2D52D209F458}" srcOrd="6" destOrd="0" presId="urn:microsoft.com/office/officeart/2005/8/layout/vList4"/>
    <dgm:cxn modelId="{53E10786-20FC-4F47-96F7-EC42D034A1F1}" type="presParOf" srcId="{16E03719-8E72-42D7-9EAE-2D52D209F458}" destId="{C649BD42-DD99-4F2A-961A-742AA9D77804}" srcOrd="0" destOrd="0" presId="urn:microsoft.com/office/officeart/2005/8/layout/vList4"/>
    <dgm:cxn modelId="{A79D371A-0193-4276-A0E3-97DA386C2837}" type="presParOf" srcId="{16E03719-8E72-42D7-9EAE-2D52D209F458}" destId="{AD2EE557-0C05-451A-BC93-AB22BB6B768C}" srcOrd="1" destOrd="0" presId="urn:microsoft.com/office/officeart/2005/8/layout/vList4"/>
    <dgm:cxn modelId="{50B45CA5-2D29-4FBD-9C3C-B44657B9F92F}" type="presParOf" srcId="{16E03719-8E72-42D7-9EAE-2D52D209F458}" destId="{B135B1EA-BF46-4C2A-B02F-7383C0F6A810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5CFC9F-BFE0-4D50-9169-E74D7CD83347}">
      <dsp:nvSpPr>
        <dsp:cNvPr id="0" name=""/>
        <dsp:cNvSpPr/>
      </dsp:nvSpPr>
      <dsp:spPr>
        <a:xfrm>
          <a:off x="0" y="0"/>
          <a:ext cx="4719365" cy="614856"/>
        </a:xfrm>
        <a:prstGeom prst="roundRect">
          <a:avLst>
            <a:gd name="adj" fmla="val 10000"/>
          </a:avLst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Am </a:t>
          </a:r>
          <a:r>
            <a:rPr lang="de-DE" sz="12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01. Juni </a:t>
          </a:r>
          <a:r>
            <a:rPr lang="de-DE" sz="12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startet die aktivierende Befragung</a:t>
          </a:r>
        </a:p>
      </dsp:txBody>
      <dsp:txXfrm>
        <a:off x="1005358" y="0"/>
        <a:ext cx="3714006" cy="614856"/>
      </dsp:txXfrm>
    </dsp:sp>
    <dsp:sp modelId="{165D618F-6A09-4FC7-BCCB-178BBFA320BE}">
      <dsp:nvSpPr>
        <dsp:cNvPr id="0" name=""/>
        <dsp:cNvSpPr/>
      </dsp:nvSpPr>
      <dsp:spPr>
        <a:xfrm>
          <a:off x="61485" y="61485"/>
          <a:ext cx="943873" cy="491885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r="778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49BD42-DD99-4F2A-961A-742AA9D77804}">
      <dsp:nvSpPr>
        <dsp:cNvPr id="0" name=""/>
        <dsp:cNvSpPr/>
      </dsp:nvSpPr>
      <dsp:spPr>
        <a:xfrm>
          <a:off x="0" y="676341"/>
          <a:ext cx="4719365" cy="614856"/>
        </a:xfrm>
        <a:prstGeom prst="roundRect">
          <a:avLst>
            <a:gd name="adj" fmla="val 10000"/>
          </a:avLst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Am </a:t>
          </a:r>
          <a:r>
            <a:rPr lang="de-DE" sz="12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16. Juni </a:t>
          </a:r>
          <a:br>
            <a:rPr lang="de-DE" sz="12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</a:br>
          <a:r>
            <a:rPr lang="de-DE" sz="1200" b="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Arbeitskampfabstimmungsgespräch mit Bezirksleitung</a:t>
          </a:r>
        </a:p>
      </dsp:txBody>
      <dsp:txXfrm>
        <a:off x="1005358" y="676341"/>
        <a:ext cx="3714006" cy="614856"/>
      </dsp:txXfrm>
    </dsp:sp>
    <dsp:sp modelId="{AD2EE557-0C05-451A-BC93-AB22BB6B768C}">
      <dsp:nvSpPr>
        <dsp:cNvPr id="0" name=""/>
        <dsp:cNvSpPr/>
      </dsp:nvSpPr>
      <dsp:spPr>
        <a:xfrm flipV="1">
          <a:off x="61485" y="737827"/>
          <a:ext cx="943873" cy="491885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F8F171-3744-4C86-8507-3ED9EC0AEE07}">
      <dsp:nvSpPr>
        <dsp:cNvPr id="0" name=""/>
        <dsp:cNvSpPr/>
      </dsp:nvSpPr>
      <dsp:spPr>
        <a:xfrm>
          <a:off x="0" y="1352683"/>
          <a:ext cx="4719365" cy="614856"/>
        </a:xfrm>
        <a:prstGeom prst="roundRect">
          <a:avLst>
            <a:gd name="adj" fmla="val 10000"/>
          </a:avLst>
        </a:prstGeom>
        <a:solidFill>
          <a:schemeClr val="tx1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29. Juni Delegiertenversammlung</a:t>
          </a:r>
          <a:br>
            <a:rPr lang="de-DE" sz="12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</a:br>
          <a:r>
            <a:rPr lang="de-DE" sz="12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Beschluss Forderungsempfehlung</a:t>
          </a:r>
          <a:endParaRPr lang="de-DE" sz="1200" kern="1200" dirty="0"/>
        </a:p>
      </dsp:txBody>
      <dsp:txXfrm>
        <a:off x="1005358" y="1352683"/>
        <a:ext cx="3714006" cy="614856"/>
      </dsp:txXfrm>
    </dsp:sp>
    <dsp:sp modelId="{5C6E6D56-B3CF-499C-9D5D-6E30A8E16DDB}">
      <dsp:nvSpPr>
        <dsp:cNvPr id="0" name=""/>
        <dsp:cNvSpPr/>
      </dsp:nvSpPr>
      <dsp:spPr>
        <a:xfrm>
          <a:off x="61485" y="1414169"/>
          <a:ext cx="943873" cy="491885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r="779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0A6501-3BC0-4459-9747-059ED93359B7}">
      <dsp:nvSpPr>
        <dsp:cNvPr id="0" name=""/>
        <dsp:cNvSpPr/>
      </dsp:nvSpPr>
      <dsp:spPr>
        <a:xfrm>
          <a:off x="0" y="2029025"/>
          <a:ext cx="4719365" cy="614856"/>
        </a:xfrm>
        <a:prstGeom prst="roundRect">
          <a:avLst>
            <a:gd name="adj" fmla="val 10000"/>
          </a:avLst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29. Juni Delegiertenversammlung</a:t>
          </a:r>
          <a:br>
            <a:rPr lang="de-DE" sz="12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</a:br>
          <a:r>
            <a:rPr lang="de-DE" sz="1200" b="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Nachwahl Tarifkommissionsmitglieder </a:t>
          </a:r>
        </a:p>
      </dsp:txBody>
      <dsp:txXfrm>
        <a:off x="1005358" y="2029025"/>
        <a:ext cx="3714006" cy="614856"/>
      </dsp:txXfrm>
    </dsp:sp>
    <dsp:sp modelId="{F53B7721-96AB-477D-85BC-ED4A3A2B6BAA}">
      <dsp:nvSpPr>
        <dsp:cNvPr id="0" name=""/>
        <dsp:cNvSpPr/>
      </dsp:nvSpPr>
      <dsp:spPr>
        <a:xfrm flipV="1">
          <a:off x="61485" y="2090511"/>
          <a:ext cx="943873" cy="491885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r="778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0A6501-3BC0-4459-9747-059ED93359B7}">
      <dsp:nvSpPr>
        <dsp:cNvPr id="0" name=""/>
        <dsp:cNvSpPr/>
      </dsp:nvSpPr>
      <dsp:spPr>
        <a:xfrm>
          <a:off x="0" y="0"/>
          <a:ext cx="4719365" cy="614856"/>
        </a:xfrm>
        <a:prstGeom prst="roundRect">
          <a:avLst>
            <a:gd name="adj" fmla="val 10000"/>
          </a:avLst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Bis 11. September</a:t>
          </a:r>
          <a:br>
            <a:rPr lang="de-DE" sz="14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</a:br>
          <a:r>
            <a:rPr lang="de-DE" sz="1400" b="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Forderungsdiskussion bundesweit</a:t>
          </a:r>
        </a:p>
      </dsp:txBody>
      <dsp:txXfrm>
        <a:off x="1005358" y="0"/>
        <a:ext cx="3714006" cy="614856"/>
      </dsp:txXfrm>
    </dsp:sp>
    <dsp:sp modelId="{F53B7721-96AB-477D-85BC-ED4A3A2B6BAA}">
      <dsp:nvSpPr>
        <dsp:cNvPr id="0" name=""/>
        <dsp:cNvSpPr/>
      </dsp:nvSpPr>
      <dsp:spPr>
        <a:xfrm flipV="1">
          <a:off x="61485" y="61485"/>
          <a:ext cx="943873" cy="491885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r="778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5CFC9F-BFE0-4D50-9169-E74D7CD83347}">
      <dsp:nvSpPr>
        <dsp:cNvPr id="0" name=""/>
        <dsp:cNvSpPr/>
      </dsp:nvSpPr>
      <dsp:spPr>
        <a:xfrm>
          <a:off x="0" y="676341"/>
          <a:ext cx="4719365" cy="614856"/>
        </a:xfrm>
        <a:prstGeom prst="roundRect">
          <a:avLst>
            <a:gd name="adj" fmla="val 10000"/>
          </a:avLst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22. September</a:t>
          </a:r>
          <a:br>
            <a:rPr lang="de-DE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</a:br>
          <a:r>
            <a:rPr lang="de-DE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Forderungsbeschluss der Tarifkommissionen</a:t>
          </a:r>
        </a:p>
      </dsp:txBody>
      <dsp:txXfrm>
        <a:off x="1005358" y="676341"/>
        <a:ext cx="3714006" cy="614856"/>
      </dsp:txXfrm>
    </dsp:sp>
    <dsp:sp modelId="{165D618F-6A09-4FC7-BCCB-178BBFA320BE}">
      <dsp:nvSpPr>
        <dsp:cNvPr id="0" name=""/>
        <dsp:cNvSpPr/>
      </dsp:nvSpPr>
      <dsp:spPr>
        <a:xfrm>
          <a:off x="61485" y="737827"/>
          <a:ext cx="943873" cy="491885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r="778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49BD42-DD99-4F2A-961A-742AA9D77804}">
      <dsp:nvSpPr>
        <dsp:cNvPr id="0" name=""/>
        <dsp:cNvSpPr/>
      </dsp:nvSpPr>
      <dsp:spPr>
        <a:xfrm>
          <a:off x="0" y="1352683"/>
          <a:ext cx="4719365" cy="614856"/>
        </a:xfrm>
        <a:prstGeom prst="roundRect">
          <a:avLst>
            <a:gd name="adj" fmla="val 10000"/>
          </a:avLst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23. September</a:t>
          </a:r>
          <a:br>
            <a:rPr lang="de-DE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</a:br>
          <a:r>
            <a:rPr lang="de-DE" sz="1400" b="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Forderungsbeschluss des Vorstandes</a:t>
          </a:r>
        </a:p>
      </dsp:txBody>
      <dsp:txXfrm>
        <a:off x="1005358" y="1352683"/>
        <a:ext cx="3714006" cy="614856"/>
      </dsp:txXfrm>
    </dsp:sp>
    <dsp:sp modelId="{AD2EE557-0C05-451A-BC93-AB22BB6B768C}">
      <dsp:nvSpPr>
        <dsp:cNvPr id="0" name=""/>
        <dsp:cNvSpPr/>
      </dsp:nvSpPr>
      <dsp:spPr>
        <a:xfrm flipV="1">
          <a:off x="61485" y="1414169"/>
          <a:ext cx="943873" cy="491885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F8F171-3744-4C86-8507-3ED9EC0AEE07}">
      <dsp:nvSpPr>
        <dsp:cNvPr id="0" name=""/>
        <dsp:cNvSpPr/>
      </dsp:nvSpPr>
      <dsp:spPr>
        <a:xfrm>
          <a:off x="0" y="2029025"/>
          <a:ext cx="4719365" cy="614856"/>
        </a:xfrm>
        <a:prstGeom prst="roundRect">
          <a:avLst>
            <a:gd name="adj" fmla="val 10000"/>
          </a:avLst>
        </a:prstGeom>
        <a:solidFill>
          <a:schemeClr val="tx1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25. September 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Übergabe der Forderung</a:t>
          </a:r>
        </a:p>
      </dsp:txBody>
      <dsp:txXfrm>
        <a:off x="1005358" y="2029025"/>
        <a:ext cx="3714006" cy="614856"/>
      </dsp:txXfrm>
    </dsp:sp>
    <dsp:sp modelId="{5C6E6D56-B3CF-499C-9D5D-6E30A8E16DDB}">
      <dsp:nvSpPr>
        <dsp:cNvPr id="0" name=""/>
        <dsp:cNvSpPr/>
      </dsp:nvSpPr>
      <dsp:spPr>
        <a:xfrm>
          <a:off x="61485" y="2090511"/>
          <a:ext cx="943873" cy="491885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r="779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F8F171-3744-4C86-8507-3ED9EC0AEE07}">
      <dsp:nvSpPr>
        <dsp:cNvPr id="0" name=""/>
        <dsp:cNvSpPr/>
      </dsp:nvSpPr>
      <dsp:spPr>
        <a:xfrm>
          <a:off x="0" y="0"/>
          <a:ext cx="4719365" cy="614856"/>
        </a:xfrm>
        <a:prstGeom prst="roundRect">
          <a:avLst>
            <a:gd name="adj" fmla="val 10000"/>
          </a:avLst>
        </a:prstGeom>
        <a:solidFill>
          <a:schemeClr val="tx1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Ab Oktober </a:t>
          </a:r>
          <a:br>
            <a:rPr lang="de-DE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</a:br>
          <a:r>
            <a:rPr lang="de-DE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Start der Tarifverhandlungen</a:t>
          </a:r>
          <a:r>
            <a:rPr lang="de-DE" sz="1600" b="1" kern="1200" dirty="0">
              <a:latin typeface="Calibri" panose="020F0502020204030204" pitchFamily="34" charset="0"/>
            </a:rPr>
            <a:t> </a:t>
          </a:r>
          <a:endParaRPr lang="de-DE" sz="1600" kern="1200" dirty="0"/>
        </a:p>
      </dsp:txBody>
      <dsp:txXfrm>
        <a:off x="1005358" y="0"/>
        <a:ext cx="3714006" cy="614856"/>
      </dsp:txXfrm>
    </dsp:sp>
    <dsp:sp modelId="{5C6E6D56-B3CF-499C-9D5D-6E30A8E16DDB}">
      <dsp:nvSpPr>
        <dsp:cNvPr id="0" name=""/>
        <dsp:cNvSpPr/>
      </dsp:nvSpPr>
      <dsp:spPr>
        <a:xfrm>
          <a:off x="61485" y="61485"/>
          <a:ext cx="943873" cy="491885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r="779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0A6501-3BC0-4459-9747-059ED93359B7}">
      <dsp:nvSpPr>
        <dsp:cNvPr id="0" name=""/>
        <dsp:cNvSpPr/>
      </dsp:nvSpPr>
      <dsp:spPr>
        <a:xfrm>
          <a:off x="0" y="676341"/>
          <a:ext cx="4719365" cy="614856"/>
        </a:xfrm>
        <a:prstGeom prst="roundRect">
          <a:avLst>
            <a:gd name="adj" fmla="val 10000"/>
          </a:avLst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0" kern="1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31. Oktober </a:t>
          </a:r>
          <a:br>
            <a:rPr lang="de-DE" sz="1600" b="1" kern="1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</a:br>
          <a:r>
            <a:rPr lang="de-DE" sz="1600" b="1" kern="1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Die Entgelttarifverträge laufen aus. </a:t>
          </a:r>
        </a:p>
      </dsp:txBody>
      <dsp:txXfrm>
        <a:off x="1005358" y="676341"/>
        <a:ext cx="3714006" cy="614856"/>
      </dsp:txXfrm>
    </dsp:sp>
    <dsp:sp modelId="{F53B7721-96AB-477D-85BC-ED4A3A2B6BAA}">
      <dsp:nvSpPr>
        <dsp:cNvPr id="0" name=""/>
        <dsp:cNvSpPr/>
      </dsp:nvSpPr>
      <dsp:spPr>
        <a:xfrm flipV="1">
          <a:off x="61485" y="737827"/>
          <a:ext cx="943873" cy="491885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r="778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5CFC9F-BFE0-4D50-9169-E74D7CD83347}">
      <dsp:nvSpPr>
        <dsp:cNvPr id="0" name=""/>
        <dsp:cNvSpPr/>
      </dsp:nvSpPr>
      <dsp:spPr>
        <a:xfrm>
          <a:off x="0" y="1352683"/>
          <a:ext cx="4719365" cy="614856"/>
        </a:xfrm>
        <a:prstGeom prst="roundRect">
          <a:avLst>
            <a:gd name="adj" fmla="val 10000"/>
          </a:avLst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Am 31. Oktober, 24:00 Uhr</a:t>
          </a:r>
          <a:br>
            <a:rPr lang="de-DE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</a:br>
          <a:r>
            <a:rPr lang="de-DE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Die Friedenspflicht endet</a:t>
          </a:r>
          <a:endParaRPr lang="de-DE" sz="16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1005358" y="1352683"/>
        <a:ext cx="3714006" cy="614856"/>
      </dsp:txXfrm>
    </dsp:sp>
    <dsp:sp modelId="{165D618F-6A09-4FC7-BCCB-178BBFA320BE}">
      <dsp:nvSpPr>
        <dsp:cNvPr id="0" name=""/>
        <dsp:cNvSpPr/>
      </dsp:nvSpPr>
      <dsp:spPr>
        <a:xfrm>
          <a:off x="61485" y="1414169"/>
          <a:ext cx="943873" cy="491885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r="778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49BD42-DD99-4F2A-961A-742AA9D77804}">
      <dsp:nvSpPr>
        <dsp:cNvPr id="0" name=""/>
        <dsp:cNvSpPr/>
      </dsp:nvSpPr>
      <dsp:spPr>
        <a:xfrm>
          <a:off x="0" y="2029025"/>
          <a:ext cx="4719365" cy="614856"/>
        </a:xfrm>
        <a:prstGeom prst="roundRect">
          <a:avLst>
            <a:gd name="adj" fmla="val 10000"/>
          </a:avLst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Ab 01. November </a:t>
          </a:r>
          <a:br>
            <a:rPr lang="de-DE" sz="1600" kern="1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</a:br>
          <a:r>
            <a:rPr lang="de-DE" sz="1600" b="1" kern="1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Wenn nötig: Warnstreiks in den Betrieben.</a:t>
          </a:r>
          <a:endParaRPr lang="de-DE" sz="1600" kern="12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1005358" y="2029025"/>
        <a:ext cx="3714006" cy="614856"/>
      </dsp:txXfrm>
    </dsp:sp>
    <dsp:sp modelId="{AD2EE557-0C05-451A-BC93-AB22BB6B768C}">
      <dsp:nvSpPr>
        <dsp:cNvPr id="0" name=""/>
        <dsp:cNvSpPr/>
      </dsp:nvSpPr>
      <dsp:spPr>
        <a:xfrm flipV="1">
          <a:off x="61485" y="2090511"/>
          <a:ext cx="943873" cy="491885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E68492C6-ED8A-564E-B3D1-6FC36A6D94C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180000" tIns="180000" rIns="180000" bIns="180000" rtlCol="0"/>
          <a:lstStyle>
            <a:lvl1pPr algn="l">
              <a:defRPr sz="1200"/>
            </a:lvl1pPr>
          </a:lstStyle>
          <a:p>
            <a:endParaRPr lang="de-DE" sz="1000">
              <a:latin typeface="Meta IGM" panose="02000503040000020004" pitchFamily="2" charset="0"/>
            </a:endParaRP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DC568E1-C914-E044-B5DC-41DA91055CA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180000" tIns="180000" rIns="180000" bIns="180000" rtlCol="0"/>
          <a:lstStyle>
            <a:lvl1pPr algn="r">
              <a:defRPr sz="1200"/>
            </a:lvl1pPr>
          </a:lstStyle>
          <a:p>
            <a:fld id="{D893A924-A15F-FB45-9450-A978DD7F2A70}" type="datetimeFigureOut">
              <a:rPr lang="de-DE" sz="1000" smtClean="0">
                <a:latin typeface="Meta IGM" panose="02000503040000020004" pitchFamily="2" charset="0"/>
              </a:rPr>
              <a:t>02.07.2026</a:t>
            </a:fld>
            <a:endParaRPr lang="de-DE" sz="1000">
              <a:latin typeface="Meta IGM" panose="02000503040000020004" pitchFamily="2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951DF70-631C-BE4E-95FD-56CEFF6C4B0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7317"/>
            <a:ext cx="2945659" cy="495347"/>
          </a:xfrm>
          <a:prstGeom prst="rect">
            <a:avLst/>
          </a:prstGeom>
        </p:spPr>
        <p:txBody>
          <a:bodyPr vert="horz" lIns="180000" tIns="180000" rIns="180000" bIns="180000" rtlCol="0" anchor="b"/>
          <a:lstStyle>
            <a:lvl1pPr algn="l">
              <a:defRPr sz="1200"/>
            </a:lvl1pPr>
          </a:lstStyle>
          <a:p>
            <a:endParaRPr lang="de-DE" sz="1000">
              <a:latin typeface="Meta IGM" panose="02000503040000020004" pitchFamily="2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1822CB3-F0D6-5A45-9129-191C5695EA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180000" tIns="180000" rIns="180000" bIns="180000" rtlCol="0" anchor="b"/>
          <a:lstStyle>
            <a:lvl1pPr algn="r">
              <a:defRPr sz="1200"/>
            </a:lvl1pPr>
          </a:lstStyle>
          <a:p>
            <a:fld id="{53B84A8F-D800-3D49-A16E-28CD7380C913}" type="slidenum">
              <a:rPr lang="de-DE" sz="1000" smtClean="0">
                <a:latin typeface="Meta IGM" panose="02000503040000020004" pitchFamily="2" charset="0"/>
              </a:rPr>
              <a:t>‹Nr.›</a:t>
            </a:fld>
            <a:endParaRPr lang="de-DE" sz="1000">
              <a:latin typeface="Meta IGM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4925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180000" tIns="180000" rIns="180000" bIns="180000" rtlCol="0"/>
          <a:lstStyle>
            <a:lvl1pPr algn="l">
              <a:defRPr sz="1000" b="0" i="0">
                <a:latin typeface="Meta IGM" panose="02000503040000020004" pitchFamily="2" charset="0"/>
              </a:defRPr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180000" tIns="180000" rIns="180000" bIns="180000" rtlCol="0"/>
          <a:lstStyle>
            <a:lvl1pPr algn="r">
              <a:defRPr sz="1000" b="0" i="0">
                <a:latin typeface="Meta IGM" panose="02000503040000020004" pitchFamily="2" charset="0"/>
              </a:defRPr>
            </a:lvl1pPr>
          </a:lstStyle>
          <a:p>
            <a:fld id="{16B77BA6-83BE-5742-8C0B-6F675812BA19}" type="datetimeFigureOut">
              <a:rPr lang="de-DE" smtClean="0"/>
              <a:pPr/>
              <a:t>02.07.2026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5347"/>
          </a:xfrm>
          <a:prstGeom prst="rect">
            <a:avLst/>
          </a:prstGeom>
        </p:spPr>
        <p:txBody>
          <a:bodyPr vert="horz" lIns="180000" tIns="180000" rIns="180000" bIns="180000" rtlCol="0" anchor="b"/>
          <a:lstStyle>
            <a:lvl1pPr algn="l">
              <a:defRPr sz="1000" b="0" i="0">
                <a:latin typeface="Meta IGM" panose="02000503040000020004" pitchFamily="2" charset="0"/>
              </a:defRPr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180000" tIns="180000" rIns="180000" bIns="180000" rtlCol="0" anchor="b"/>
          <a:lstStyle>
            <a:lvl1pPr algn="r">
              <a:defRPr sz="1000" b="0" i="0">
                <a:latin typeface="Meta IGM" panose="02000503040000020004" pitchFamily="2" charset="0"/>
              </a:defRPr>
            </a:lvl1pPr>
          </a:lstStyle>
          <a:p>
            <a:fld id="{AD868B3C-6C54-1D41-B938-33F4013C078E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2191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Meta IGM" panose="02000503040000020004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868B3C-6C54-1D41-B938-33F4013C078E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52006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FD7C4F-5A93-6A59-A7E0-C872394D3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6123FF1-34FD-CCDA-E2D6-C6D371AC9F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0A03F3D-BEF8-DF69-AB34-03D5D55200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de-DE" dirty="0"/>
              <a:t>Die aktuelle Mitgliederentwicklung wird in Relation zu den letzten 10 Jahren gesetzt.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CABAB6C-0055-8ADF-4269-6837E79705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868B3C-6C54-1D41-B938-33F4013C078E}" type="slidenum">
              <a:rPr lang="de-DE" smtClean="0"/>
              <a:pPr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74438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868B3C-6C54-1D41-B938-33F4013C078E}" type="slidenum">
              <a:rPr lang="de-DE" smtClean="0"/>
              <a:pPr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00859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7F33-61A1-D0C8-092A-7AF4B2A60E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0256A90-F9A5-EDAF-5420-416372F248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9F380285-CBA7-5A05-D330-A14660E611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FA8A80A-2E2E-6840-ABEE-D8E0AEA0EF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868B3C-6C54-1D41-B938-33F4013C078E}" type="slidenum">
              <a:rPr lang="de-DE" smtClean="0"/>
              <a:pPr/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57837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868B3C-6C54-1D41-B938-33F4013C078E}" type="slidenum">
              <a:rPr kumimoji="0" lang="de-DE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de-DE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17450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9498FF-5F87-88AD-2845-D781071DF8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FEF1B44B-A47A-F1DA-1E9C-B7C2AB3EDD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14B8DF1-174B-6CA8-D59B-AE364AA144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C533A2C-3841-E2EC-FD56-0E3C6C1662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868B3C-6C54-1D41-B938-33F4013C078E}" type="slidenum">
              <a:rPr lang="de-DE" smtClean="0"/>
              <a:pPr/>
              <a:t>37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62088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94913B-6696-93BE-2148-B878FDDA8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0EB9423-BF68-C797-7C58-2CB08F25C0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219741A-4D2D-51E7-862F-E74FB85185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34641E5-15B0-4B94-6123-E93FD28FC8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868B3C-6C54-1D41-B938-33F4013C078E}" type="slidenum">
              <a:rPr lang="de-DE" smtClean="0"/>
              <a:pPr/>
              <a:t>38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85684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98181E-5E80-E7F0-2317-704B312D4B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007F6AF-428B-F011-0F8D-A99FD4F43F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8FE56B3-8F67-5F65-5B49-EDA39719B2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BEFF891-49B4-ED48-86A1-D2532BA4AE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868B3C-6C54-1D41-B938-33F4013C078E}" type="slidenum">
              <a:rPr lang="de-DE" smtClean="0"/>
              <a:pPr/>
              <a:t>39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3915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868B3C-6C54-1D41-B938-33F4013C078E}" type="slidenum">
              <a:rPr lang="de-DE" smtClean="0"/>
              <a:pPr/>
              <a:t>41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73731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Relationship Id="rId4" Type="http://schemas.openxmlformats.org/officeDocument/2006/relationships/image" Target="../media/image9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9.e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9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9.emf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9.emf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5" Type="http://schemas.openxmlformats.org/officeDocument/2006/relationships/image" Target="../media/image2.png"/><Relationship Id="rId4" Type="http://schemas.openxmlformats.org/officeDocument/2006/relationships/image" Target="../media/image10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rafik 33">
            <a:extLst>
              <a:ext uri="{FF2B5EF4-FFF2-40B4-BE49-F238E27FC236}">
                <a16:creationId xmlns:a16="http://schemas.microsoft.com/office/drawing/2014/main" id="{A1E45744-6AD6-4F43-A343-971D232597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73175" y="238618"/>
            <a:ext cx="720000" cy="720000"/>
          </a:xfrm>
          <a:prstGeom prst="rect">
            <a:avLst/>
          </a:prstGeom>
        </p:spPr>
      </p:pic>
      <p:sp>
        <p:nvSpPr>
          <p:cNvPr id="36" name="Rechteck 35">
            <a:extLst>
              <a:ext uri="{FF2B5EF4-FFF2-40B4-BE49-F238E27FC236}">
                <a16:creationId xmlns:a16="http://schemas.microsoft.com/office/drawing/2014/main" id="{551D7B0F-DCAE-5B45-A92D-07BA8B987DC0}"/>
              </a:ext>
            </a:extLst>
          </p:cNvPr>
          <p:cNvSpPr/>
          <p:nvPr userDrawn="1"/>
        </p:nvSpPr>
        <p:spPr>
          <a:xfrm rot="3786198">
            <a:off x="6696058" y="1873841"/>
            <a:ext cx="1741767" cy="4431387"/>
          </a:xfrm>
          <a:custGeom>
            <a:avLst/>
            <a:gdLst>
              <a:gd name="connsiteX0" fmla="*/ 0 w 1559566"/>
              <a:gd name="connsiteY0" fmla="*/ 0 h 3868614"/>
              <a:gd name="connsiteX1" fmla="*/ 1559566 w 1559566"/>
              <a:gd name="connsiteY1" fmla="*/ 0 h 3868614"/>
              <a:gd name="connsiteX2" fmla="*/ 1559566 w 1559566"/>
              <a:gd name="connsiteY2" fmla="*/ 3868614 h 3868614"/>
              <a:gd name="connsiteX3" fmla="*/ 0 w 1559566"/>
              <a:gd name="connsiteY3" fmla="*/ 3868614 h 3868614"/>
              <a:gd name="connsiteX4" fmla="*/ 0 w 1559566"/>
              <a:gd name="connsiteY4" fmla="*/ 0 h 3868614"/>
              <a:gd name="connsiteX0" fmla="*/ 0 w 1559566"/>
              <a:gd name="connsiteY0" fmla="*/ 0 h 3868614"/>
              <a:gd name="connsiteX1" fmla="*/ 1559566 w 1559566"/>
              <a:gd name="connsiteY1" fmla="*/ 0 h 3868614"/>
              <a:gd name="connsiteX2" fmla="*/ 424813 w 1559566"/>
              <a:gd name="connsiteY2" fmla="*/ 3663256 h 3868614"/>
              <a:gd name="connsiteX3" fmla="*/ 0 w 1559566"/>
              <a:gd name="connsiteY3" fmla="*/ 3868614 h 3868614"/>
              <a:gd name="connsiteX4" fmla="*/ 0 w 1559566"/>
              <a:gd name="connsiteY4" fmla="*/ 0 h 3868614"/>
              <a:gd name="connsiteX0" fmla="*/ 0 w 1559566"/>
              <a:gd name="connsiteY0" fmla="*/ 0 h 3868614"/>
              <a:gd name="connsiteX1" fmla="*/ 1559566 w 1559566"/>
              <a:gd name="connsiteY1" fmla="*/ 0 h 3868614"/>
              <a:gd name="connsiteX2" fmla="*/ 577634 w 1559566"/>
              <a:gd name="connsiteY2" fmla="*/ 3755016 h 3868614"/>
              <a:gd name="connsiteX3" fmla="*/ 0 w 1559566"/>
              <a:gd name="connsiteY3" fmla="*/ 3868614 h 3868614"/>
              <a:gd name="connsiteX4" fmla="*/ 0 w 1559566"/>
              <a:gd name="connsiteY4" fmla="*/ 0 h 3868614"/>
              <a:gd name="connsiteX0" fmla="*/ 0 w 1842555"/>
              <a:gd name="connsiteY0" fmla="*/ 0 h 3868614"/>
              <a:gd name="connsiteX1" fmla="*/ 1842555 w 1842555"/>
              <a:gd name="connsiteY1" fmla="*/ 172029 h 3868614"/>
              <a:gd name="connsiteX2" fmla="*/ 577634 w 1842555"/>
              <a:gd name="connsiteY2" fmla="*/ 3755016 h 3868614"/>
              <a:gd name="connsiteX3" fmla="*/ 0 w 1842555"/>
              <a:gd name="connsiteY3" fmla="*/ 3868614 h 3868614"/>
              <a:gd name="connsiteX4" fmla="*/ 0 w 1842555"/>
              <a:gd name="connsiteY4" fmla="*/ 0 h 3868614"/>
              <a:gd name="connsiteX0" fmla="*/ 0 w 1842555"/>
              <a:gd name="connsiteY0" fmla="*/ 0 h 3868614"/>
              <a:gd name="connsiteX1" fmla="*/ 1842555 w 1842555"/>
              <a:gd name="connsiteY1" fmla="*/ 172029 h 3868614"/>
              <a:gd name="connsiteX2" fmla="*/ 634265 w 1842555"/>
              <a:gd name="connsiteY2" fmla="*/ 3783743 h 3868614"/>
              <a:gd name="connsiteX3" fmla="*/ 0 w 1842555"/>
              <a:gd name="connsiteY3" fmla="*/ 3868614 h 3868614"/>
              <a:gd name="connsiteX4" fmla="*/ 0 w 1842555"/>
              <a:gd name="connsiteY4" fmla="*/ 0 h 3868614"/>
              <a:gd name="connsiteX0" fmla="*/ 0 w 1842555"/>
              <a:gd name="connsiteY0" fmla="*/ 0 h 3868614"/>
              <a:gd name="connsiteX1" fmla="*/ 1842555 w 1842555"/>
              <a:gd name="connsiteY1" fmla="*/ 172029 h 3868614"/>
              <a:gd name="connsiteX2" fmla="*/ 487189 w 1842555"/>
              <a:gd name="connsiteY2" fmla="*/ 3680657 h 3868614"/>
              <a:gd name="connsiteX3" fmla="*/ 0 w 1842555"/>
              <a:gd name="connsiteY3" fmla="*/ 3868614 h 3868614"/>
              <a:gd name="connsiteX4" fmla="*/ 0 w 1842555"/>
              <a:gd name="connsiteY4" fmla="*/ 0 h 3868614"/>
              <a:gd name="connsiteX0" fmla="*/ 0 w 1600947"/>
              <a:gd name="connsiteY0" fmla="*/ 0 h 3868614"/>
              <a:gd name="connsiteX1" fmla="*/ 1600947 w 1600947"/>
              <a:gd name="connsiteY1" fmla="*/ 807584 h 3868614"/>
              <a:gd name="connsiteX2" fmla="*/ 487189 w 1600947"/>
              <a:gd name="connsiteY2" fmla="*/ 3680657 h 3868614"/>
              <a:gd name="connsiteX3" fmla="*/ 0 w 1600947"/>
              <a:gd name="connsiteY3" fmla="*/ 3868614 h 3868614"/>
              <a:gd name="connsiteX4" fmla="*/ 0 w 1600947"/>
              <a:gd name="connsiteY4" fmla="*/ 0 h 3868614"/>
              <a:gd name="connsiteX0" fmla="*/ 0 w 1603382"/>
              <a:gd name="connsiteY0" fmla="*/ 0 h 3868614"/>
              <a:gd name="connsiteX1" fmla="*/ 1603382 w 1603382"/>
              <a:gd name="connsiteY1" fmla="*/ 815034 h 3868614"/>
              <a:gd name="connsiteX2" fmla="*/ 487189 w 1603382"/>
              <a:gd name="connsiteY2" fmla="*/ 3680657 h 3868614"/>
              <a:gd name="connsiteX3" fmla="*/ 0 w 1603382"/>
              <a:gd name="connsiteY3" fmla="*/ 3868614 h 3868614"/>
              <a:gd name="connsiteX4" fmla="*/ 0 w 1603382"/>
              <a:gd name="connsiteY4" fmla="*/ 0 h 3868614"/>
              <a:gd name="connsiteX0" fmla="*/ 0 w 1603382"/>
              <a:gd name="connsiteY0" fmla="*/ 0 h 4431387"/>
              <a:gd name="connsiteX1" fmla="*/ 1603382 w 1603382"/>
              <a:gd name="connsiteY1" fmla="*/ 815034 h 4431387"/>
              <a:gd name="connsiteX2" fmla="*/ 19379 w 1603382"/>
              <a:gd name="connsiteY2" fmla="*/ 4431387 h 4431387"/>
              <a:gd name="connsiteX3" fmla="*/ 0 w 1603382"/>
              <a:gd name="connsiteY3" fmla="*/ 3868614 h 4431387"/>
              <a:gd name="connsiteX4" fmla="*/ 0 w 1603382"/>
              <a:gd name="connsiteY4" fmla="*/ 0 h 4431387"/>
              <a:gd name="connsiteX0" fmla="*/ 0 w 1741767"/>
              <a:gd name="connsiteY0" fmla="*/ 0 h 4431387"/>
              <a:gd name="connsiteX1" fmla="*/ 1741767 w 1741767"/>
              <a:gd name="connsiteY1" fmla="*/ 885230 h 4431387"/>
              <a:gd name="connsiteX2" fmla="*/ 19379 w 1741767"/>
              <a:gd name="connsiteY2" fmla="*/ 4431387 h 4431387"/>
              <a:gd name="connsiteX3" fmla="*/ 0 w 1741767"/>
              <a:gd name="connsiteY3" fmla="*/ 3868614 h 4431387"/>
              <a:gd name="connsiteX4" fmla="*/ 0 w 1741767"/>
              <a:gd name="connsiteY4" fmla="*/ 0 h 4431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1767" h="4431387">
                <a:moveTo>
                  <a:pt x="0" y="0"/>
                </a:moveTo>
                <a:lnTo>
                  <a:pt x="1741767" y="885230"/>
                </a:lnTo>
                <a:lnTo>
                  <a:pt x="19379" y="4431387"/>
                </a:lnTo>
                <a:lnTo>
                  <a:pt x="0" y="386861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>
              <a:latin typeface="Meta IGM" panose="02000503040000020004" pitchFamily="2" charset="0"/>
            </a:endParaRPr>
          </a:p>
        </p:txBody>
      </p:sp>
      <p:pic>
        <p:nvPicPr>
          <p:cNvPr id="38" name="Grafik 37">
            <a:extLst>
              <a:ext uri="{FF2B5EF4-FFF2-40B4-BE49-F238E27FC236}">
                <a16:creationId xmlns:a16="http://schemas.microsoft.com/office/drawing/2014/main" id="{31492AB0-7B02-C047-9A95-FAF70C8D8A5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64862" y="733269"/>
            <a:ext cx="6747304" cy="666146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0825" y="2876550"/>
            <a:ext cx="4859057" cy="1541626"/>
          </a:xfrm>
        </p:spPr>
        <p:txBody>
          <a:bodyPr anchor="b" anchorCtr="0"/>
          <a:lstStyle>
            <a:lvl1pPr algn="l">
              <a:defRPr sz="3500" b="1" i="0" spc="200" baseline="0">
                <a:solidFill>
                  <a:schemeClr val="bg1"/>
                </a:solidFill>
                <a:latin typeface="Meta Head IGM Cond Black" panose="02000506030000020004" pitchFamily="2" charset="77"/>
              </a:defRPr>
            </a:lvl1pPr>
          </a:lstStyle>
          <a:p>
            <a:r>
              <a:rPr lang="de-DE"/>
              <a:t>PRÄSENTATIONSTITEL BEARBEITEN</a:t>
            </a:r>
            <a:endParaRPr lang="en-US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64E9B235-21E8-9341-A119-8338AD8539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0825" y="4430210"/>
            <a:ext cx="2514146" cy="379256"/>
          </a:xfrm>
        </p:spPr>
        <p:txBody>
          <a:bodyPr wrap="none" lIns="0" tIns="0" rIns="0" bIns="0" anchor="ctr" anchorCtr="0">
            <a:normAutofit/>
          </a:bodyPr>
          <a:lstStyle>
            <a:lvl1pPr marL="0" indent="0">
              <a:buNone/>
              <a:defRPr sz="2100" b="0" i="0" spc="100" baseline="0">
                <a:solidFill>
                  <a:schemeClr val="bg1"/>
                </a:solidFill>
                <a:latin typeface="Meta Head IGM Cond Light" panose="02000506030000020004" pitchFamily="2" charset="77"/>
              </a:defRPr>
            </a:lvl1pPr>
          </a:lstStyle>
          <a:p>
            <a:r>
              <a:rPr lang="de-DE"/>
              <a:t>Datum</a:t>
            </a:r>
          </a:p>
        </p:txBody>
      </p:sp>
      <p:pic>
        <p:nvPicPr>
          <p:cNvPr id="3" name="Bildplatzhalter 7">
            <a:extLst>
              <a:ext uri="{FF2B5EF4-FFF2-40B4-BE49-F238E27FC236}">
                <a16:creationId xmlns:a16="http://schemas.microsoft.com/office/drawing/2014/main" id="{592A3B5E-096C-E7E6-B64B-19E27DF255E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12351" r="12351"/>
          <a:stretch/>
        </p:blipFill>
        <p:spPr>
          <a:xfrm>
            <a:off x="5203927" y="93025"/>
            <a:ext cx="2731186" cy="2739407"/>
          </a:xfrm>
          <a:custGeom>
            <a:avLst/>
            <a:gdLst>
              <a:gd name="connsiteX0" fmla="*/ 0 w 1614487"/>
              <a:gd name="connsiteY0" fmla="*/ 0 h 2119313"/>
              <a:gd name="connsiteX1" fmla="*/ 1614487 w 1614487"/>
              <a:gd name="connsiteY1" fmla="*/ 0 h 2119313"/>
              <a:gd name="connsiteX2" fmla="*/ 1614487 w 1614487"/>
              <a:gd name="connsiteY2" fmla="*/ 2119313 h 2119313"/>
              <a:gd name="connsiteX3" fmla="*/ 0 w 1614487"/>
              <a:gd name="connsiteY3" fmla="*/ 2119313 h 2119313"/>
              <a:gd name="connsiteX4" fmla="*/ 0 w 1614487"/>
              <a:gd name="connsiteY4" fmla="*/ 0 h 2119313"/>
              <a:gd name="connsiteX0" fmla="*/ 0 w 1614487"/>
              <a:gd name="connsiteY0" fmla="*/ 0 h 2119313"/>
              <a:gd name="connsiteX1" fmla="*/ 1614487 w 1614487"/>
              <a:gd name="connsiteY1" fmla="*/ 2119313 h 2119313"/>
              <a:gd name="connsiteX2" fmla="*/ 0 w 1614487"/>
              <a:gd name="connsiteY2" fmla="*/ 2119313 h 2119313"/>
              <a:gd name="connsiteX3" fmla="*/ 0 w 1614487"/>
              <a:gd name="connsiteY3" fmla="*/ 0 h 2119313"/>
              <a:gd name="connsiteX0" fmla="*/ 90054 w 1614487"/>
              <a:gd name="connsiteY0" fmla="*/ 0 h 2244004"/>
              <a:gd name="connsiteX1" fmla="*/ 1614487 w 1614487"/>
              <a:gd name="connsiteY1" fmla="*/ 2244004 h 2244004"/>
              <a:gd name="connsiteX2" fmla="*/ 0 w 1614487"/>
              <a:gd name="connsiteY2" fmla="*/ 2244004 h 2244004"/>
              <a:gd name="connsiteX3" fmla="*/ 90054 w 1614487"/>
              <a:gd name="connsiteY3" fmla="*/ 0 h 2244004"/>
              <a:gd name="connsiteX0" fmla="*/ 0 w 1524433"/>
              <a:gd name="connsiteY0" fmla="*/ 0 h 2244004"/>
              <a:gd name="connsiteX1" fmla="*/ 1524433 w 1524433"/>
              <a:gd name="connsiteY1" fmla="*/ 2244004 h 2244004"/>
              <a:gd name="connsiteX2" fmla="*/ 6927 w 1524433"/>
              <a:gd name="connsiteY2" fmla="*/ 2160877 h 2244004"/>
              <a:gd name="connsiteX3" fmla="*/ 0 w 1524433"/>
              <a:gd name="connsiteY3" fmla="*/ 0 h 2244004"/>
              <a:gd name="connsiteX0" fmla="*/ 0 w 2120179"/>
              <a:gd name="connsiteY0" fmla="*/ 0 h 2160877"/>
              <a:gd name="connsiteX1" fmla="*/ 2120179 w 2120179"/>
              <a:gd name="connsiteY1" fmla="*/ 1080223 h 2160877"/>
              <a:gd name="connsiteX2" fmla="*/ 6927 w 2120179"/>
              <a:gd name="connsiteY2" fmla="*/ 2160877 h 2160877"/>
              <a:gd name="connsiteX3" fmla="*/ 0 w 2120179"/>
              <a:gd name="connsiteY3" fmla="*/ 0 h 2160877"/>
              <a:gd name="connsiteX0" fmla="*/ 0 w 2120179"/>
              <a:gd name="connsiteY0" fmla="*/ 0 h 2147023"/>
              <a:gd name="connsiteX1" fmla="*/ 2120179 w 2120179"/>
              <a:gd name="connsiteY1" fmla="*/ 1080223 h 2147023"/>
              <a:gd name="connsiteX2" fmla="*/ 6927 w 2120179"/>
              <a:gd name="connsiteY2" fmla="*/ 2147023 h 2147023"/>
              <a:gd name="connsiteX3" fmla="*/ 0 w 2120179"/>
              <a:gd name="connsiteY3" fmla="*/ 0 h 2147023"/>
              <a:gd name="connsiteX0" fmla="*/ 6928 w 2127107"/>
              <a:gd name="connsiteY0" fmla="*/ 0 h 2147023"/>
              <a:gd name="connsiteX1" fmla="*/ 2127107 w 2127107"/>
              <a:gd name="connsiteY1" fmla="*/ 1080223 h 2147023"/>
              <a:gd name="connsiteX2" fmla="*/ 0 w 2127107"/>
              <a:gd name="connsiteY2" fmla="*/ 2147023 h 2147023"/>
              <a:gd name="connsiteX3" fmla="*/ 6928 w 2127107"/>
              <a:gd name="connsiteY3" fmla="*/ 0 h 2147023"/>
              <a:gd name="connsiteX0" fmla="*/ 338 w 2120517"/>
              <a:gd name="connsiteY0" fmla="*/ 0 h 2147023"/>
              <a:gd name="connsiteX1" fmla="*/ 2120517 w 2120517"/>
              <a:gd name="connsiteY1" fmla="*/ 1080223 h 2147023"/>
              <a:gd name="connsiteX2" fmla="*/ 6110 w 2120517"/>
              <a:gd name="connsiteY2" fmla="*/ 2147023 h 2147023"/>
              <a:gd name="connsiteX3" fmla="*/ 338 w 2120517"/>
              <a:gd name="connsiteY3" fmla="*/ 0 h 2147023"/>
              <a:gd name="connsiteX0" fmla="*/ 35503 w 2114407"/>
              <a:gd name="connsiteY0" fmla="*/ 0 h 2004148"/>
              <a:gd name="connsiteX1" fmla="*/ 2114407 w 2114407"/>
              <a:gd name="connsiteY1" fmla="*/ 937348 h 2004148"/>
              <a:gd name="connsiteX2" fmla="*/ 0 w 2114407"/>
              <a:gd name="connsiteY2" fmla="*/ 2004148 h 2004148"/>
              <a:gd name="connsiteX3" fmla="*/ 35503 w 2114407"/>
              <a:gd name="connsiteY3" fmla="*/ 0 h 2004148"/>
              <a:gd name="connsiteX0" fmla="*/ 6928 w 2114407"/>
              <a:gd name="connsiteY0" fmla="*/ 0 h 2121623"/>
              <a:gd name="connsiteX1" fmla="*/ 2114407 w 2114407"/>
              <a:gd name="connsiteY1" fmla="*/ 1054823 h 2121623"/>
              <a:gd name="connsiteX2" fmla="*/ 0 w 2114407"/>
              <a:gd name="connsiteY2" fmla="*/ 2121623 h 2121623"/>
              <a:gd name="connsiteX3" fmla="*/ 6928 w 2114407"/>
              <a:gd name="connsiteY3" fmla="*/ 0 h 2121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14407" h="2121623">
                <a:moveTo>
                  <a:pt x="6928" y="0"/>
                </a:moveTo>
                <a:lnTo>
                  <a:pt x="2114407" y="1054823"/>
                </a:lnTo>
                <a:lnTo>
                  <a:pt x="0" y="2121623"/>
                </a:lnTo>
                <a:cubicBezTo>
                  <a:pt x="2309" y="1405949"/>
                  <a:pt x="4619" y="715674"/>
                  <a:pt x="6928" y="0"/>
                </a:cubicBezTo>
                <a:close/>
              </a:path>
            </a:pathLst>
          </a:custGeom>
          <a:solidFill>
            <a:schemeClr val="accent6"/>
          </a:solidFill>
        </p:spPr>
      </p:pic>
      <p:pic>
        <p:nvPicPr>
          <p:cNvPr id="5" name="Bildplatzhalter 7">
            <a:extLst>
              <a:ext uri="{FF2B5EF4-FFF2-40B4-BE49-F238E27FC236}">
                <a16:creationId xmlns:a16="http://schemas.microsoft.com/office/drawing/2014/main" id="{F244FBB2-4B76-01A1-5F6A-BB0E2F91C65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 l="12631" r="12631"/>
          <a:stretch/>
        </p:blipFill>
        <p:spPr>
          <a:xfrm>
            <a:off x="4891234" y="1619203"/>
            <a:ext cx="3125921" cy="3136916"/>
          </a:xfrm>
          <a:custGeom>
            <a:avLst/>
            <a:gdLst>
              <a:gd name="connsiteX0" fmla="*/ 0 w 2844800"/>
              <a:gd name="connsiteY0" fmla="*/ 1492250 h 1492250"/>
              <a:gd name="connsiteX1" fmla="*/ 1422400 w 2844800"/>
              <a:gd name="connsiteY1" fmla="*/ 0 h 1492250"/>
              <a:gd name="connsiteX2" fmla="*/ 2844800 w 2844800"/>
              <a:gd name="connsiteY2" fmla="*/ 1492250 h 1492250"/>
              <a:gd name="connsiteX3" fmla="*/ 0 w 2844800"/>
              <a:gd name="connsiteY3" fmla="*/ 1492250 h 1492250"/>
              <a:gd name="connsiteX0" fmla="*/ 0 w 3719689"/>
              <a:gd name="connsiteY0" fmla="*/ 1492250 h 3366205"/>
              <a:gd name="connsiteX1" fmla="*/ 1422400 w 3719689"/>
              <a:gd name="connsiteY1" fmla="*/ 0 h 3366205"/>
              <a:gd name="connsiteX2" fmla="*/ 3719689 w 3719689"/>
              <a:gd name="connsiteY2" fmla="*/ 3366205 h 3366205"/>
              <a:gd name="connsiteX3" fmla="*/ 0 w 3719689"/>
              <a:gd name="connsiteY3" fmla="*/ 1492250 h 3366205"/>
              <a:gd name="connsiteX0" fmla="*/ 0 w 3905955"/>
              <a:gd name="connsiteY0" fmla="*/ 1938161 h 3812116"/>
              <a:gd name="connsiteX1" fmla="*/ 3905955 w 3905955"/>
              <a:gd name="connsiteY1" fmla="*/ 0 h 3812116"/>
              <a:gd name="connsiteX2" fmla="*/ 3719689 w 3905955"/>
              <a:gd name="connsiteY2" fmla="*/ 3812116 h 3812116"/>
              <a:gd name="connsiteX3" fmla="*/ 0 w 3905955"/>
              <a:gd name="connsiteY3" fmla="*/ 1938161 h 3812116"/>
              <a:gd name="connsiteX0" fmla="*/ 0 w 3905955"/>
              <a:gd name="connsiteY0" fmla="*/ 1938161 h 3496027"/>
              <a:gd name="connsiteX1" fmla="*/ 3905955 w 3905955"/>
              <a:gd name="connsiteY1" fmla="*/ 0 h 3496027"/>
              <a:gd name="connsiteX2" fmla="*/ 3900311 w 3905955"/>
              <a:gd name="connsiteY2" fmla="*/ 3496027 h 3496027"/>
              <a:gd name="connsiteX3" fmla="*/ 0 w 3905955"/>
              <a:gd name="connsiteY3" fmla="*/ 1938161 h 3496027"/>
              <a:gd name="connsiteX0" fmla="*/ 0 w 3900342"/>
              <a:gd name="connsiteY0" fmla="*/ 1830917 h 3388783"/>
              <a:gd name="connsiteX1" fmla="*/ 3821289 w 3900342"/>
              <a:gd name="connsiteY1" fmla="*/ 0 h 3388783"/>
              <a:gd name="connsiteX2" fmla="*/ 3900311 w 3900342"/>
              <a:gd name="connsiteY2" fmla="*/ 3388783 h 3388783"/>
              <a:gd name="connsiteX3" fmla="*/ 0 w 3900342"/>
              <a:gd name="connsiteY3" fmla="*/ 1830917 h 3388783"/>
              <a:gd name="connsiteX0" fmla="*/ 0 w 3900561"/>
              <a:gd name="connsiteY0" fmla="*/ 1932517 h 3490383"/>
              <a:gd name="connsiteX1" fmla="*/ 3894666 w 3900561"/>
              <a:gd name="connsiteY1" fmla="*/ 0 h 3490383"/>
              <a:gd name="connsiteX2" fmla="*/ 3900311 w 3900561"/>
              <a:gd name="connsiteY2" fmla="*/ 3490383 h 3490383"/>
              <a:gd name="connsiteX3" fmla="*/ 0 w 3900561"/>
              <a:gd name="connsiteY3" fmla="*/ 1932517 h 3490383"/>
              <a:gd name="connsiteX0" fmla="*/ 0 w 3895208"/>
              <a:gd name="connsiteY0" fmla="*/ 1932517 h 3908072"/>
              <a:gd name="connsiteX1" fmla="*/ 3894666 w 3895208"/>
              <a:gd name="connsiteY1" fmla="*/ 0 h 3908072"/>
              <a:gd name="connsiteX2" fmla="*/ 3894666 w 3895208"/>
              <a:gd name="connsiteY2" fmla="*/ 3908072 h 3908072"/>
              <a:gd name="connsiteX3" fmla="*/ 0 w 3895208"/>
              <a:gd name="connsiteY3" fmla="*/ 1932517 h 390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95208" h="3908072">
                <a:moveTo>
                  <a:pt x="0" y="1932517"/>
                </a:moveTo>
                <a:lnTo>
                  <a:pt x="3894666" y="0"/>
                </a:lnTo>
                <a:cubicBezTo>
                  <a:pt x="3892785" y="1165342"/>
                  <a:pt x="3896547" y="2742730"/>
                  <a:pt x="3894666" y="3908072"/>
                </a:cubicBezTo>
                <a:lnTo>
                  <a:pt x="0" y="1932517"/>
                </a:lnTo>
                <a:close/>
              </a:path>
            </a:pathLst>
          </a:custGeom>
          <a:solidFill>
            <a:schemeClr val="accent6"/>
          </a:solidFill>
        </p:spPr>
      </p:pic>
      <p:pic>
        <p:nvPicPr>
          <p:cNvPr id="9" name="Bildplatzhalter 7">
            <a:extLst>
              <a:ext uri="{FF2B5EF4-FFF2-40B4-BE49-F238E27FC236}">
                <a16:creationId xmlns:a16="http://schemas.microsoft.com/office/drawing/2014/main" id="{F244FBB2-4B76-01A1-5F6A-BB0E2F91C65F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 t="2997" b="2997"/>
          <a:stretch/>
        </p:blipFill>
        <p:spPr>
          <a:xfrm>
            <a:off x="2023962" y="479575"/>
            <a:ext cx="2411858" cy="2420342"/>
          </a:xfrm>
          <a:custGeom>
            <a:avLst/>
            <a:gdLst>
              <a:gd name="connsiteX0" fmla="*/ 0 w 2844800"/>
              <a:gd name="connsiteY0" fmla="*/ 1492250 h 1492250"/>
              <a:gd name="connsiteX1" fmla="*/ 1422400 w 2844800"/>
              <a:gd name="connsiteY1" fmla="*/ 0 h 1492250"/>
              <a:gd name="connsiteX2" fmla="*/ 2844800 w 2844800"/>
              <a:gd name="connsiteY2" fmla="*/ 1492250 h 1492250"/>
              <a:gd name="connsiteX3" fmla="*/ 0 w 2844800"/>
              <a:gd name="connsiteY3" fmla="*/ 1492250 h 1492250"/>
              <a:gd name="connsiteX0" fmla="*/ 0 w 3719689"/>
              <a:gd name="connsiteY0" fmla="*/ 1492250 h 3366205"/>
              <a:gd name="connsiteX1" fmla="*/ 1422400 w 3719689"/>
              <a:gd name="connsiteY1" fmla="*/ 0 h 3366205"/>
              <a:gd name="connsiteX2" fmla="*/ 3719689 w 3719689"/>
              <a:gd name="connsiteY2" fmla="*/ 3366205 h 3366205"/>
              <a:gd name="connsiteX3" fmla="*/ 0 w 3719689"/>
              <a:gd name="connsiteY3" fmla="*/ 1492250 h 3366205"/>
              <a:gd name="connsiteX0" fmla="*/ 0 w 3905955"/>
              <a:gd name="connsiteY0" fmla="*/ 1938161 h 3812116"/>
              <a:gd name="connsiteX1" fmla="*/ 3905955 w 3905955"/>
              <a:gd name="connsiteY1" fmla="*/ 0 h 3812116"/>
              <a:gd name="connsiteX2" fmla="*/ 3719689 w 3905955"/>
              <a:gd name="connsiteY2" fmla="*/ 3812116 h 3812116"/>
              <a:gd name="connsiteX3" fmla="*/ 0 w 3905955"/>
              <a:gd name="connsiteY3" fmla="*/ 1938161 h 3812116"/>
              <a:gd name="connsiteX0" fmla="*/ 0 w 3905955"/>
              <a:gd name="connsiteY0" fmla="*/ 1938161 h 3496027"/>
              <a:gd name="connsiteX1" fmla="*/ 3905955 w 3905955"/>
              <a:gd name="connsiteY1" fmla="*/ 0 h 3496027"/>
              <a:gd name="connsiteX2" fmla="*/ 3900311 w 3905955"/>
              <a:gd name="connsiteY2" fmla="*/ 3496027 h 3496027"/>
              <a:gd name="connsiteX3" fmla="*/ 0 w 3905955"/>
              <a:gd name="connsiteY3" fmla="*/ 1938161 h 3496027"/>
              <a:gd name="connsiteX0" fmla="*/ 0 w 3900342"/>
              <a:gd name="connsiteY0" fmla="*/ 1830917 h 3388783"/>
              <a:gd name="connsiteX1" fmla="*/ 3821289 w 3900342"/>
              <a:gd name="connsiteY1" fmla="*/ 0 h 3388783"/>
              <a:gd name="connsiteX2" fmla="*/ 3900311 w 3900342"/>
              <a:gd name="connsiteY2" fmla="*/ 3388783 h 3388783"/>
              <a:gd name="connsiteX3" fmla="*/ 0 w 3900342"/>
              <a:gd name="connsiteY3" fmla="*/ 1830917 h 3388783"/>
              <a:gd name="connsiteX0" fmla="*/ 0 w 3900561"/>
              <a:gd name="connsiteY0" fmla="*/ 1932517 h 3490383"/>
              <a:gd name="connsiteX1" fmla="*/ 3894666 w 3900561"/>
              <a:gd name="connsiteY1" fmla="*/ 0 h 3490383"/>
              <a:gd name="connsiteX2" fmla="*/ 3900311 w 3900561"/>
              <a:gd name="connsiteY2" fmla="*/ 3490383 h 3490383"/>
              <a:gd name="connsiteX3" fmla="*/ 0 w 3900561"/>
              <a:gd name="connsiteY3" fmla="*/ 1932517 h 3490383"/>
              <a:gd name="connsiteX0" fmla="*/ 0 w 3895208"/>
              <a:gd name="connsiteY0" fmla="*/ 1932517 h 3908072"/>
              <a:gd name="connsiteX1" fmla="*/ 3894666 w 3895208"/>
              <a:gd name="connsiteY1" fmla="*/ 0 h 3908072"/>
              <a:gd name="connsiteX2" fmla="*/ 3894666 w 3895208"/>
              <a:gd name="connsiteY2" fmla="*/ 3908072 h 3908072"/>
              <a:gd name="connsiteX3" fmla="*/ 0 w 3895208"/>
              <a:gd name="connsiteY3" fmla="*/ 1932517 h 390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95208" h="3908072">
                <a:moveTo>
                  <a:pt x="0" y="1932517"/>
                </a:moveTo>
                <a:lnTo>
                  <a:pt x="3894666" y="0"/>
                </a:lnTo>
                <a:cubicBezTo>
                  <a:pt x="3892785" y="1165342"/>
                  <a:pt x="3896547" y="2742730"/>
                  <a:pt x="3894666" y="3908072"/>
                </a:cubicBezTo>
                <a:lnTo>
                  <a:pt x="0" y="1932517"/>
                </a:lnTo>
                <a:close/>
              </a:path>
            </a:pathLst>
          </a:custGeom>
          <a:solidFill>
            <a:schemeClr val="accent6"/>
          </a:solidFill>
        </p:spPr>
      </p:pic>
      <p:pic>
        <p:nvPicPr>
          <p:cNvPr id="10" name="Bildplatzhalter 7">
            <a:extLst>
              <a:ext uri="{FF2B5EF4-FFF2-40B4-BE49-F238E27FC236}">
                <a16:creationId xmlns:a16="http://schemas.microsoft.com/office/drawing/2014/main" id="{592A3B5E-096C-E7E6-B64B-19E27DF255E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 l="12613" r="12613"/>
          <a:stretch/>
        </p:blipFill>
        <p:spPr>
          <a:xfrm>
            <a:off x="1785900" y="77577"/>
            <a:ext cx="1536999" cy="1541626"/>
          </a:xfrm>
          <a:custGeom>
            <a:avLst/>
            <a:gdLst>
              <a:gd name="connsiteX0" fmla="*/ 0 w 1614487"/>
              <a:gd name="connsiteY0" fmla="*/ 0 h 2119313"/>
              <a:gd name="connsiteX1" fmla="*/ 1614487 w 1614487"/>
              <a:gd name="connsiteY1" fmla="*/ 0 h 2119313"/>
              <a:gd name="connsiteX2" fmla="*/ 1614487 w 1614487"/>
              <a:gd name="connsiteY2" fmla="*/ 2119313 h 2119313"/>
              <a:gd name="connsiteX3" fmla="*/ 0 w 1614487"/>
              <a:gd name="connsiteY3" fmla="*/ 2119313 h 2119313"/>
              <a:gd name="connsiteX4" fmla="*/ 0 w 1614487"/>
              <a:gd name="connsiteY4" fmla="*/ 0 h 2119313"/>
              <a:gd name="connsiteX0" fmla="*/ 0 w 1614487"/>
              <a:gd name="connsiteY0" fmla="*/ 0 h 2119313"/>
              <a:gd name="connsiteX1" fmla="*/ 1614487 w 1614487"/>
              <a:gd name="connsiteY1" fmla="*/ 2119313 h 2119313"/>
              <a:gd name="connsiteX2" fmla="*/ 0 w 1614487"/>
              <a:gd name="connsiteY2" fmla="*/ 2119313 h 2119313"/>
              <a:gd name="connsiteX3" fmla="*/ 0 w 1614487"/>
              <a:gd name="connsiteY3" fmla="*/ 0 h 2119313"/>
              <a:gd name="connsiteX0" fmla="*/ 90054 w 1614487"/>
              <a:gd name="connsiteY0" fmla="*/ 0 h 2244004"/>
              <a:gd name="connsiteX1" fmla="*/ 1614487 w 1614487"/>
              <a:gd name="connsiteY1" fmla="*/ 2244004 h 2244004"/>
              <a:gd name="connsiteX2" fmla="*/ 0 w 1614487"/>
              <a:gd name="connsiteY2" fmla="*/ 2244004 h 2244004"/>
              <a:gd name="connsiteX3" fmla="*/ 90054 w 1614487"/>
              <a:gd name="connsiteY3" fmla="*/ 0 h 2244004"/>
              <a:gd name="connsiteX0" fmla="*/ 0 w 1524433"/>
              <a:gd name="connsiteY0" fmla="*/ 0 h 2244004"/>
              <a:gd name="connsiteX1" fmla="*/ 1524433 w 1524433"/>
              <a:gd name="connsiteY1" fmla="*/ 2244004 h 2244004"/>
              <a:gd name="connsiteX2" fmla="*/ 6927 w 1524433"/>
              <a:gd name="connsiteY2" fmla="*/ 2160877 h 2244004"/>
              <a:gd name="connsiteX3" fmla="*/ 0 w 1524433"/>
              <a:gd name="connsiteY3" fmla="*/ 0 h 2244004"/>
              <a:gd name="connsiteX0" fmla="*/ 0 w 2120179"/>
              <a:gd name="connsiteY0" fmla="*/ 0 h 2160877"/>
              <a:gd name="connsiteX1" fmla="*/ 2120179 w 2120179"/>
              <a:gd name="connsiteY1" fmla="*/ 1080223 h 2160877"/>
              <a:gd name="connsiteX2" fmla="*/ 6927 w 2120179"/>
              <a:gd name="connsiteY2" fmla="*/ 2160877 h 2160877"/>
              <a:gd name="connsiteX3" fmla="*/ 0 w 2120179"/>
              <a:gd name="connsiteY3" fmla="*/ 0 h 2160877"/>
              <a:gd name="connsiteX0" fmla="*/ 0 w 2120179"/>
              <a:gd name="connsiteY0" fmla="*/ 0 h 2147023"/>
              <a:gd name="connsiteX1" fmla="*/ 2120179 w 2120179"/>
              <a:gd name="connsiteY1" fmla="*/ 1080223 h 2147023"/>
              <a:gd name="connsiteX2" fmla="*/ 6927 w 2120179"/>
              <a:gd name="connsiteY2" fmla="*/ 2147023 h 2147023"/>
              <a:gd name="connsiteX3" fmla="*/ 0 w 2120179"/>
              <a:gd name="connsiteY3" fmla="*/ 0 h 2147023"/>
              <a:gd name="connsiteX0" fmla="*/ 6928 w 2127107"/>
              <a:gd name="connsiteY0" fmla="*/ 0 h 2147023"/>
              <a:gd name="connsiteX1" fmla="*/ 2127107 w 2127107"/>
              <a:gd name="connsiteY1" fmla="*/ 1080223 h 2147023"/>
              <a:gd name="connsiteX2" fmla="*/ 0 w 2127107"/>
              <a:gd name="connsiteY2" fmla="*/ 2147023 h 2147023"/>
              <a:gd name="connsiteX3" fmla="*/ 6928 w 2127107"/>
              <a:gd name="connsiteY3" fmla="*/ 0 h 2147023"/>
              <a:gd name="connsiteX0" fmla="*/ 338 w 2120517"/>
              <a:gd name="connsiteY0" fmla="*/ 0 h 2147023"/>
              <a:gd name="connsiteX1" fmla="*/ 2120517 w 2120517"/>
              <a:gd name="connsiteY1" fmla="*/ 1080223 h 2147023"/>
              <a:gd name="connsiteX2" fmla="*/ 6110 w 2120517"/>
              <a:gd name="connsiteY2" fmla="*/ 2147023 h 2147023"/>
              <a:gd name="connsiteX3" fmla="*/ 338 w 2120517"/>
              <a:gd name="connsiteY3" fmla="*/ 0 h 2147023"/>
              <a:gd name="connsiteX0" fmla="*/ 35503 w 2114407"/>
              <a:gd name="connsiteY0" fmla="*/ 0 h 2004148"/>
              <a:gd name="connsiteX1" fmla="*/ 2114407 w 2114407"/>
              <a:gd name="connsiteY1" fmla="*/ 937348 h 2004148"/>
              <a:gd name="connsiteX2" fmla="*/ 0 w 2114407"/>
              <a:gd name="connsiteY2" fmla="*/ 2004148 h 2004148"/>
              <a:gd name="connsiteX3" fmla="*/ 35503 w 2114407"/>
              <a:gd name="connsiteY3" fmla="*/ 0 h 2004148"/>
              <a:gd name="connsiteX0" fmla="*/ 6928 w 2114407"/>
              <a:gd name="connsiteY0" fmla="*/ 0 h 2121623"/>
              <a:gd name="connsiteX1" fmla="*/ 2114407 w 2114407"/>
              <a:gd name="connsiteY1" fmla="*/ 1054823 h 2121623"/>
              <a:gd name="connsiteX2" fmla="*/ 0 w 2114407"/>
              <a:gd name="connsiteY2" fmla="*/ 2121623 h 2121623"/>
              <a:gd name="connsiteX3" fmla="*/ 6928 w 2114407"/>
              <a:gd name="connsiteY3" fmla="*/ 0 h 2121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14407" h="2121623">
                <a:moveTo>
                  <a:pt x="6928" y="0"/>
                </a:moveTo>
                <a:lnTo>
                  <a:pt x="2114407" y="1054823"/>
                </a:lnTo>
                <a:lnTo>
                  <a:pt x="0" y="2121623"/>
                </a:lnTo>
                <a:cubicBezTo>
                  <a:pt x="2309" y="1405949"/>
                  <a:pt x="4619" y="715674"/>
                  <a:pt x="6928" y="0"/>
                </a:cubicBezTo>
                <a:close/>
              </a:path>
            </a:pathLst>
          </a:custGeom>
          <a:solidFill>
            <a:schemeClr val="accent6"/>
          </a:solidFill>
        </p:spPr>
      </p:pic>
    </p:spTree>
    <p:extLst>
      <p:ext uri="{BB962C8B-B14F-4D97-AF65-F5344CB8AC3E}">
        <p14:creationId xmlns:p14="http://schemas.microsoft.com/office/powerpoint/2010/main" val="63338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DC8A545D-DAD0-0540-AAC9-9A022508D0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7143750" cy="5143500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A1E45744-6AD6-4F43-A343-971D232597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73175" y="238618"/>
            <a:ext cx="720000" cy="720000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A40B9E7E-0156-544E-8B23-4556027F32C5}"/>
              </a:ext>
            </a:extLst>
          </p:cNvPr>
          <p:cNvSpPr/>
          <p:nvPr userDrawn="1"/>
        </p:nvSpPr>
        <p:spPr>
          <a:xfrm>
            <a:off x="6825727" y="4651717"/>
            <a:ext cx="2318273" cy="4941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>
              <a:latin typeface="Meta IGM" panose="02000503040000020004" pitchFamily="2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027B3B13-3C71-104B-92CD-29B6205299BB}"/>
              </a:ext>
            </a:extLst>
          </p:cNvPr>
          <p:cNvSpPr txBox="1"/>
          <p:nvPr userDrawn="1"/>
        </p:nvSpPr>
        <p:spPr>
          <a:xfrm>
            <a:off x="5705475" y="2190346"/>
            <a:ext cx="3187699" cy="270843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r"/>
            <a:r>
              <a:rPr lang="de-DE" sz="1100" b="0" i="0" kern="120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IG METALL </a:t>
            </a:r>
            <a:br>
              <a:rPr lang="de-DE" sz="1100" b="0" i="0" kern="120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</a:br>
            <a:r>
              <a:rPr lang="de-DE" sz="1100" b="1" i="0" kern="120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Gliederung einfügen</a:t>
            </a:r>
          </a:p>
          <a:p>
            <a:pPr algn="r"/>
            <a:endParaRPr lang="de-DE" sz="1100" b="0" i="0" kern="1200">
              <a:solidFill>
                <a:srgbClr val="3C3C3B"/>
              </a:solidFill>
              <a:effectLst/>
              <a:latin typeface="Meta IGM" panose="02000503040000020004" pitchFamily="2" charset="0"/>
              <a:ea typeface="+mn-ea"/>
              <a:cs typeface="+mn-cs"/>
            </a:endParaRPr>
          </a:p>
          <a:p>
            <a:pPr algn="r"/>
            <a:r>
              <a:rPr lang="de-DE" sz="1100" b="0" i="0" kern="120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Max Mustermann</a:t>
            </a:r>
            <a:br>
              <a:rPr lang="de-DE" sz="1100" b="0" i="0" kern="120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</a:br>
            <a:r>
              <a:rPr lang="de-DE" sz="1100" b="0" i="0" kern="120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Musterstraße 12</a:t>
            </a:r>
            <a:br>
              <a:rPr lang="de-DE" sz="1100" b="0" i="0" kern="120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</a:br>
            <a:r>
              <a:rPr lang="de-DE" sz="1100" b="0" i="0" kern="120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45678 Musterstadt</a:t>
            </a:r>
          </a:p>
          <a:p>
            <a:pPr algn="r"/>
            <a:endParaRPr lang="de-DE" sz="1100" b="0" i="0" kern="1200">
              <a:solidFill>
                <a:srgbClr val="3C3C3B"/>
              </a:solidFill>
              <a:effectLst/>
              <a:latin typeface="Meta IGM" panose="02000503040000020004" pitchFamily="2" charset="0"/>
              <a:ea typeface="+mn-ea"/>
              <a:cs typeface="+mn-cs"/>
            </a:endParaRPr>
          </a:p>
          <a:p>
            <a:pPr algn="r"/>
            <a:r>
              <a:rPr lang="de-DE" sz="1100" b="0" i="0" kern="120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Tel 0123 456789-0</a:t>
            </a:r>
            <a:br>
              <a:rPr lang="de-DE" sz="1100" b="0" i="0" kern="120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</a:br>
            <a:r>
              <a:rPr lang="de-DE" sz="1100" b="0" i="0" kern="120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max.mustermann@igmetall.de</a:t>
            </a:r>
          </a:p>
          <a:p>
            <a:pPr algn="r"/>
            <a:endParaRPr lang="de-DE" sz="1100" b="0" i="0" kern="1200">
              <a:solidFill>
                <a:srgbClr val="3C3C3B"/>
              </a:solidFill>
              <a:effectLst/>
              <a:latin typeface="Meta IGM" panose="02000503040000020004" pitchFamily="2" charset="0"/>
              <a:ea typeface="+mn-ea"/>
              <a:cs typeface="+mn-cs"/>
            </a:endParaRPr>
          </a:p>
          <a:p>
            <a:pPr algn="r"/>
            <a:r>
              <a:rPr lang="de-DE" sz="600" b="1" i="0" kern="120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Impressum</a:t>
            </a:r>
          </a:p>
          <a:p>
            <a:pPr algn="r"/>
            <a:r>
              <a:rPr lang="de-DE" sz="600" b="0" i="0" kern="120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IG Metall</a:t>
            </a:r>
          </a:p>
          <a:p>
            <a:pPr algn="r"/>
            <a:r>
              <a:rPr lang="de-DE" sz="600" b="0" i="0" kern="120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Wilhelm-Leuschner-Str. 79, 60329 Frankfurt am Main</a:t>
            </a:r>
          </a:p>
          <a:p>
            <a:pPr algn="r"/>
            <a:r>
              <a:rPr lang="de-DE" sz="600" b="0" i="0" kern="120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Vertreten durch den Vorstand, 1. Vorsitzender: Jörg Hofmann</a:t>
            </a:r>
          </a:p>
          <a:p>
            <a:pPr algn="r"/>
            <a:r>
              <a:rPr lang="de-DE" sz="600" b="0" i="0" kern="120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Kontakt: vorstand@igmetall.de</a:t>
            </a:r>
          </a:p>
          <a:p>
            <a:pPr algn="r"/>
            <a:endParaRPr lang="de-DE" sz="600" b="0" i="0" kern="1200">
              <a:solidFill>
                <a:srgbClr val="3C3C3B"/>
              </a:solidFill>
              <a:effectLst/>
              <a:latin typeface="Meta IGM" panose="02000503040000020004" pitchFamily="2" charset="0"/>
              <a:ea typeface="+mn-ea"/>
              <a:cs typeface="+mn-cs"/>
            </a:endParaRPr>
          </a:p>
          <a:p>
            <a:pPr algn="r"/>
            <a:r>
              <a:rPr lang="de-DE" sz="600" b="0" i="0" kern="1200" err="1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V.i.S.d.P</a:t>
            </a:r>
            <a:r>
              <a:rPr lang="de-DE" sz="600" b="0" i="0" kern="120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. / Verantwortlich nach § 18 Abs. 2 </a:t>
            </a:r>
            <a:r>
              <a:rPr lang="de-DE" sz="600" b="0" i="0" kern="1200" err="1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MStV</a:t>
            </a:r>
            <a:r>
              <a:rPr lang="de-DE" sz="600" b="0" i="0" kern="120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: </a:t>
            </a:r>
          </a:p>
          <a:p>
            <a:pPr algn="r"/>
            <a:r>
              <a:rPr lang="de-DE" sz="600" b="0" i="0" kern="120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Vorname Nachname</a:t>
            </a:r>
          </a:p>
          <a:p>
            <a:pPr algn="r"/>
            <a:r>
              <a:rPr lang="de-DE" sz="600" b="0" i="0" kern="120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Gliederung/Funktion</a:t>
            </a:r>
          </a:p>
          <a:p>
            <a:pPr algn="r"/>
            <a:r>
              <a:rPr lang="de-DE" sz="600" b="0" i="0" kern="120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Musterstraße 123, 12345 Musterstadt</a:t>
            </a:r>
          </a:p>
          <a:p>
            <a:pPr algn="r"/>
            <a:r>
              <a:rPr lang="de-DE" sz="600" b="0" i="0" kern="120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Kontakt: </a:t>
            </a:r>
            <a:r>
              <a:rPr lang="de-DE" sz="600" b="0" i="0" kern="1200" err="1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muster@igmetall.de</a:t>
            </a:r>
            <a:endParaRPr lang="de-DE" sz="600" b="0" i="0" kern="1200">
              <a:solidFill>
                <a:srgbClr val="3C3C3B"/>
              </a:solidFill>
              <a:effectLst/>
              <a:latin typeface="Meta IGM" panose="02000503040000020004" pitchFamily="2" charset="0"/>
              <a:ea typeface="+mn-ea"/>
              <a:cs typeface="+mn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68D3693-BBC6-414A-8E27-D8298EF983B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0825" y="1603659"/>
            <a:ext cx="4859057" cy="2524062"/>
          </a:xfrm>
        </p:spPr>
        <p:txBody>
          <a:bodyPr anchor="ctr" anchorCtr="0"/>
          <a:lstStyle>
            <a:lvl1pPr algn="l">
              <a:defRPr sz="3500" b="1" i="0" spc="200" baseline="0">
                <a:solidFill>
                  <a:schemeClr val="bg1"/>
                </a:solidFill>
                <a:latin typeface="Meta Head IGM Cond Black" panose="02000506030000020004" pitchFamily="2" charset="77"/>
              </a:defRPr>
            </a:lvl1pPr>
          </a:lstStyle>
          <a:p>
            <a:r>
              <a:rPr lang="de-DE"/>
              <a:t>VIELEN DANK FÜR IHRE</a:t>
            </a:r>
            <a:br>
              <a:rPr lang="de-DE"/>
            </a:br>
            <a:r>
              <a:rPr lang="de-DE"/>
              <a:t>AUFMERKSAMKEIT.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638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172" y="734715"/>
            <a:ext cx="8228763" cy="1175543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>
              <a:buNone/>
              <a:defRPr/>
            </a:lvl1pPr>
          </a:lstStyle>
          <a:p>
            <a:pPr indent="0" algn="ctr">
              <a:buNone/>
            </a:pPr>
            <a:endParaRPr lang="de-DE" sz="3991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457172" y="2155162"/>
            <a:ext cx="8228763" cy="249802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indent="0">
              <a:spcBef>
                <a:spcPts val="1283"/>
              </a:spcBef>
              <a:buNone/>
              <a:defRPr/>
            </a:lvl1pPr>
          </a:lstStyle>
          <a:p>
            <a:pPr indent="0">
              <a:spcBef>
                <a:spcPts val="1414"/>
              </a:spcBef>
              <a:buNone/>
            </a:pPr>
            <a:endParaRPr lang="de-DE" sz="2857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0B8332A9-ABD7-4F9B-9EF9-9528CCAF9DA3}" type="slidenum">
              <a:t>‹Nr.›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969075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x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2"/>
          <p:cNvSpPr>
            <a:spLocks noGrp="1"/>
          </p:cNvSpPr>
          <p:nvPr>
            <p:ph type="body" sz="quarter" idx="22"/>
          </p:nvPr>
        </p:nvSpPr>
        <p:spPr>
          <a:xfrm>
            <a:off x="296704" y="912303"/>
            <a:ext cx="7272000" cy="3869100"/>
          </a:xfrm>
          <a:prstGeom prst="rect">
            <a:avLst/>
          </a:prstGeom>
        </p:spPr>
        <p:txBody>
          <a:bodyPr lIns="0" tIns="0" rIns="0" bIns="0"/>
          <a:lstStyle>
            <a:lvl1pPr marL="173840" indent="-173840">
              <a:buClr>
                <a:srgbClr val="C00000"/>
              </a:buClr>
              <a:buSzPct val="85000"/>
              <a:buFont typeface="Wingdings" pitchFamily="2" charset="2"/>
              <a:buChar char="n"/>
              <a:defRPr sz="1200" b="1"/>
            </a:lvl1pPr>
            <a:lvl2pPr marL="338154" indent="-169077">
              <a:buClr>
                <a:schemeClr val="accent5"/>
              </a:buClr>
              <a:buSzPct val="85000"/>
              <a:buFont typeface="Wingdings" pitchFamily="2" charset="2"/>
              <a:buChar char="n"/>
              <a:defRPr sz="1200"/>
            </a:lvl2pPr>
            <a:lvl3pPr marL="491753" indent="-159552">
              <a:buClr>
                <a:schemeClr val="accent3"/>
              </a:buClr>
              <a:buSzPct val="85000"/>
              <a:buFont typeface="Wingdings" pitchFamily="2" charset="2"/>
              <a:buChar char="n"/>
              <a:defRPr sz="1200"/>
            </a:lvl3pPr>
            <a:lvl4pPr marL="660830" indent="-169077">
              <a:buClr>
                <a:schemeClr val="accent3"/>
              </a:buClr>
              <a:buSzPct val="85000"/>
              <a:buFont typeface="Wingdings" pitchFamily="2" charset="2"/>
              <a:buChar char="n"/>
              <a:defRPr sz="1200"/>
            </a:lvl4pPr>
            <a:lvl5pPr marL="660830" indent="-169077">
              <a:buClr>
                <a:schemeClr val="accent3"/>
              </a:buClr>
              <a:buSzPct val="85000"/>
              <a:buFont typeface="Wingdings" pitchFamily="2" charset="2"/>
              <a:buChar char="n"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18" name="Datumsplatzhalter 17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9" name="Fußzeilenplatzhalter 18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0" name="Foliennummernplatzhalter 19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75475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hink-cell data - do not delete" hidden="1">
            <a:extLst>
              <a:ext uri="{FF2B5EF4-FFF2-40B4-BE49-F238E27FC236}">
                <a16:creationId xmlns:a16="http://schemas.microsoft.com/office/drawing/2014/main" id="{B92E059F-43BC-DF27-55CD-3C5DFA97668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5106314"/>
              </p:ext>
            </p:ext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06" imgH="306" progId="TCLayout.ActiveDocument.1">
                  <p:embed/>
                </p:oleObj>
              </mc:Choice>
              <mc:Fallback>
                <p:oleObj name="think-cell Folie" r:id="rId3" imgW="306" imgH="306" progId="TCLayout.ActiveDocument.1">
                  <p:embed/>
                  <p:pic>
                    <p:nvPicPr>
                      <p:cNvPr id="11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92E059F-43BC-DF27-55CD-3C5DFA97668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A9E86D9-A2BD-AA2B-6A13-7F49806DE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 rtl="0">
              <a:defRPr>
                <a:solidFill>
                  <a:schemeClr val="tx1"/>
                </a:solidFill>
              </a:defRPr>
            </a:lvl1pPr>
          </a:lstStyle>
          <a:p>
            <a:fld id="{83279180-FC6C-4F9B-8B56-8A0235EFA8A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F4411E6B-7B9D-59AD-CA1E-FEE3756AA2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7986713" y="4935164"/>
            <a:ext cx="1044416" cy="103874"/>
          </a:xfrm>
        </p:spPr>
        <p:txBody>
          <a:bodyPr anchor="b">
            <a:noAutofit/>
          </a:bodyPr>
          <a:lstStyle>
            <a:lvl1pPr marL="0" indent="0" algn="r" rtl="0">
              <a:lnSpc>
                <a:spcPct val="100000"/>
              </a:lnSpc>
              <a:buNone/>
              <a:defRPr sz="675" b="1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Gliederung einfügen</a:t>
            </a:r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3113C734-2E36-AB05-692B-7B0FC354C1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112871" y="4935164"/>
            <a:ext cx="3086100" cy="1038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rtl="0">
              <a:defRPr sz="675" b="0">
                <a:solidFill>
                  <a:schemeClr val="tx1"/>
                </a:solidFill>
              </a:defRPr>
            </a:lvl1pPr>
          </a:lstStyle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83889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hink-cell data - do not delete" hidden="1">
            <a:extLst>
              <a:ext uri="{FF2B5EF4-FFF2-40B4-BE49-F238E27FC236}">
                <a16:creationId xmlns:a16="http://schemas.microsoft.com/office/drawing/2014/main" id="{B92E059F-43BC-DF27-55CD-3C5DFA97668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61118965"/>
              </p:ext>
            </p:ext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06" imgH="306" progId="TCLayout.ActiveDocument.1">
                  <p:embed/>
                </p:oleObj>
              </mc:Choice>
              <mc:Fallback>
                <p:oleObj name="think-cell Folie" r:id="rId3" imgW="306" imgH="306" progId="TCLayout.ActiveDocument.1">
                  <p:embed/>
                  <p:pic>
                    <p:nvPicPr>
                      <p:cNvPr id="11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92E059F-43BC-DF27-55CD-3C5DFA97668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A9E86D9-A2BD-AA2B-6A13-7F49806DE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 rtl="0">
              <a:defRPr>
                <a:solidFill>
                  <a:schemeClr val="tx1"/>
                </a:solidFill>
              </a:defRPr>
            </a:lvl1pPr>
          </a:lstStyle>
          <a:p>
            <a:fld id="{83279180-FC6C-4F9B-8B56-8A0235EFA8A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8F64D7D8-426A-8A1E-FA71-6A7644CB945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628649" y="861072"/>
            <a:ext cx="6322526" cy="415499"/>
          </a:xfrm>
        </p:spPr>
        <p:txBody>
          <a:bodyPr>
            <a:noAutofit/>
          </a:bodyPr>
          <a:lstStyle>
            <a:lvl1pPr rtl="0">
              <a:defRPr sz="2700" cap="none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de-DE"/>
              <a:t>Hier steht eine Unterzeile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4708467-1429-7DED-7951-D3C1CF52719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629841" y="1464470"/>
            <a:ext cx="7884319" cy="2781300"/>
          </a:xfr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</a:lstStyle>
          <a:p>
            <a:pPr lvl="0"/>
            <a:r>
              <a:rPr lang="de-DE"/>
              <a:t>Text einfügen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AE424727-0D15-D1A4-8A79-C722EA5218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724" y="313067"/>
            <a:ext cx="6322526" cy="631712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/>
              <a:t>Hier steht ein Titel</a:t>
            </a:r>
          </a:p>
        </p:txBody>
      </p:sp>
      <p:sp>
        <p:nvSpPr>
          <p:cNvPr id="4" name="Textplatzhalter 87">
            <a:extLst>
              <a:ext uri="{FF2B5EF4-FFF2-40B4-BE49-F238E27FC236}">
                <a16:creationId xmlns:a16="http://schemas.microsoft.com/office/drawing/2014/main" id="{6105A3D4-91E8-DA1F-D694-6322500887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7615238" y="4935164"/>
            <a:ext cx="1415891" cy="103874"/>
          </a:xfrm>
        </p:spPr>
        <p:txBody>
          <a:bodyPr anchor="b">
            <a:noAutofit/>
          </a:bodyPr>
          <a:lstStyle>
            <a:lvl1pPr marL="0" indent="0" algn="r" rtl="0">
              <a:lnSpc>
                <a:spcPct val="100000"/>
              </a:lnSpc>
              <a:spcBef>
                <a:spcPts val="0"/>
              </a:spcBef>
              <a:buNone/>
              <a:defRPr sz="675" b="1">
                <a:solidFill>
                  <a:schemeClr val="tx1"/>
                </a:solidFill>
              </a:defRPr>
            </a:lvl1pPr>
            <a:lvl2pPr marL="342900" indent="0">
              <a:buNone/>
              <a:defRPr sz="675"/>
            </a:lvl2pPr>
            <a:lvl3pPr marL="685800" indent="0">
              <a:buNone/>
              <a:defRPr sz="675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</a:lstStyle>
          <a:p>
            <a:pPr lvl="0"/>
            <a:r>
              <a:rPr lang="de-DE"/>
              <a:t>FB Sozialpolitik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796F980-2AD7-9EAE-7D2B-469DCFE17C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112871" y="4935164"/>
            <a:ext cx="3086100" cy="1038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rtl="0">
              <a:defRPr sz="675" b="0">
                <a:solidFill>
                  <a:schemeClr val="tx1"/>
                </a:solidFill>
              </a:defRPr>
            </a:lvl1pPr>
          </a:lstStyle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58336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hink-cell data - do not delete" hidden="1">
            <a:extLst>
              <a:ext uri="{FF2B5EF4-FFF2-40B4-BE49-F238E27FC236}">
                <a16:creationId xmlns:a16="http://schemas.microsoft.com/office/drawing/2014/main" id="{B92E059F-43BC-DF27-55CD-3C5DFA97668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5106314"/>
              </p:ext>
            </p:ext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06" imgH="306" progId="TCLayout.ActiveDocument.1">
                  <p:embed/>
                </p:oleObj>
              </mc:Choice>
              <mc:Fallback>
                <p:oleObj name="think-cell Folie" r:id="rId3" imgW="306" imgH="306" progId="TCLayout.ActiveDocument.1">
                  <p:embed/>
                  <p:pic>
                    <p:nvPicPr>
                      <p:cNvPr id="11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92E059F-43BC-DF27-55CD-3C5DFA97668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A9E86D9-A2BD-AA2B-6A13-7F49806DE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 rtl="0">
              <a:defRPr>
                <a:solidFill>
                  <a:schemeClr val="tx1"/>
                </a:solidFill>
              </a:defRPr>
            </a:lvl1pPr>
          </a:lstStyle>
          <a:p>
            <a:fld id="{83279180-FC6C-4F9B-8B56-8A0235EFA8A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F4411E6B-7B9D-59AD-CA1E-FEE3756AA2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7986713" y="4935164"/>
            <a:ext cx="1044416" cy="103874"/>
          </a:xfrm>
        </p:spPr>
        <p:txBody>
          <a:bodyPr anchor="b">
            <a:noAutofit/>
          </a:bodyPr>
          <a:lstStyle>
            <a:lvl1pPr marL="0" indent="0" algn="r" rtl="0">
              <a:lnSpc>
                <a:spcPct val="100000"/>
              </a:lnSpc>
              <a:buNone/>
              <a:defRPr sz="675" b="1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Gliederung einfügen</a:t>
            </a:r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3113C734-2E36-AB05-692B-7B0FC354C1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112871" y="4935164"/>
            <a:ext cx="3086100" cy="1038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rtl="0">
              <a:defRPr sz="675" b="0">
                <a:solidFill>
                  <a:schemeClr val="tx1"/>
                </a:solidFill>
              </a:defRPr>
            </a:lvl1pPr>
          </a:lstStyle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61930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hink-cell data - do not delete" hidden="1">
            <a:extLst>
              <a:ext uri="{FF2B5EF4-FFF2-40B4-BE49-F238E27FC236}">
                <a16:creationId xmlns:a16="http://schemas.microsoft.com/office/drawing/2014/main" id="{B92E059F-43BC-DF27-55CD-3C5DFA97668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5106314"/>
              </p:ext>
            </p:ext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06" imgH="306" progId="TCLayout.ActiveDocument.1">
                  <p:embed/>
                </p:oleObj>
              </mc:Choice>
              <mc:Fallback>
                <p:oleObj name="think-cell Folie" r:id="rId3" imgW="306" imgH="306" progId="TCLayout.ActiveDocument.1">
                  <p:embed/>
                  <p:pic>
                    <p:nvPicPr>
                      <p:cNvPr id="11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92E059F-43BC-DF27-55CD-3C5DFA97668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A9E86D9-A2BD-AA2B-6A13-7F49806DE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 rtl="0">
              <a:defRPr>
                <a:solidFill>
                  <a:schemeClr val="tx1"/>
                </a:solidFill>
              </a:defRPr>
            </a:lvl1pPr>
          </a:lstStyle>
          <a:p>
            <a:fld id="{83279180-FC6C-4F9B-8B56-8A0235EFA8A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F4411E6B-7B9D-59AD-CA1E-FEE3756AA2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7986713" y="4935164"/>
            <a:ext cx="1044416" cy="103874"/>
          </a:xfrm>
        </p:spPr>
        <p:txBody>
          <a:bodyPr anchor="b">
            <a:noAutofit/>
          </a:bodyPr>
          <a:lstStyle>
            <a:lvl1pPr marL="0" indent="0" algn="r" rtl="0">
              <a:lnSpc>
                <a:spcPct val="100000"/>
              </a:lnSpc>
              <a:buNone/>
              <a:defRPr sz="675" b="1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Gliederung einfügen</a:t>
            </a:r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3113C734-2E36-AB05-692B-7B0FC354C1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112871" y="4935164"/>
            <a:ext cx="3086100" cy="1038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rtl="0">
              <a:defRPr sz="675" b="0">
                <a:solidFill>
                  <a:schemeClr val="tx1"/>
                </a:solidFill>
              </a:defRPr>
            </a:lvl1pPr>
          </a:lstStyle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35593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hink-cell data - do not delete" hidden="1">
            <a:extLst>
              <a:ext uri="{FF2B5EF4-FFF2-40B4-BE49-F238E27FC236}">
                <a16:creationId xmlns:a16="http://schemas.microsoft.com/office/drawing/2014/main" id="{B92E059F-43BC-DF27-55CD-3C5DFA97668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61118965"/>
              </p:ext>
            </p:ext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06" imgH="306" progId="TCLayout.ActiveDocument.1">
                  <p:embed/>
                </p:oleObj>
              </mc:Choice>
              <mc:Fallback>
                <p:oleObj name="think-cell Folie" r:id="rId3" imgW="306" imgH="306" progId="TCLayout.ActiveDocument.1">
                  <p:embed/>
                  <p:pic>
                    <p:nvPicPr>
                      <p:cNvPr id="11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92E059F-43BC-DF27-55CD-3C5DFA97668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A9E86D9-A2BD-AA2B-6A13-7F49806DE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4368403" y="4935164"/>
            <a:ext cx="407195" cy="103874"/>
          </a:xfrm>
          <a:prstGeom prst="rect">
            <a:avLst/>
          </a:prstGeom>
        </p:spPr>
        <p:txBody>
          <a:bodyPr/>
          <a:lstStyle>
            <a:lvl1pPr rtl="0">
              <a:defRPr>
                <a:solidFill>
                  <a:schemeClr val="tx1"/>
                </a:solidFill>
              </a:defRPr>
            </a:lvl1pPr>
          </a:lstStyle>
          <a:p>
            <a:fld id="{83279180-FC6C-4F9B-8B56-8A0235EFA8A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8F64D7D8-426A-8A1E-FA71-6A7644CB945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628649" y="861072"/>
            <a:ext cx="6322526" cy="415499"/>
          </a:xfrm>
        </p:spPr>
        <p:txBody>
          <a:bodyPr>
            <a:noAutofit/>
          </a:bodyPr>
          <a:lstStyle>
            <a:lvl1pPr rtl="0">
              <a:defRPr sz="2700" cap="none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de-DE"/>
              <a:t>Hier steht eine Unterzeile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4708467-1429-7DED-7951-D3C1CF52719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629841" y="1464470"/>
            <a:ext cx="7884319" cy="2781300"/>
          </a:xfr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</a:lstStyle>
          <a:p>
            <a:pPr lvl="0"/>
            <a:r>
              <a:rPr lang="de-DE"/>
              <a:t>Text einfügen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AE424727-0D15-D1A4-8A79-C722EA5218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724" y="313067"/>
            <a:ext cx="6322526" cy="631712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/>
              <a:t>Hier steht ein Titel</a:t>
            </a:r>
          </a:p>
        </p:txBody>
      </p:sp>
      <p:sp>
        <p:nvSpPr>
          <p:cNvPr id="2" name="Fußzeilenplatzhalter 4">
            <a:extLst>
              <a:ext uri="{FF2B5EF4-FFF2-40B4-BE49-F238E27FC236}">
                <a16:creationId xmlns:a16="http://schemas.microsoft.com/office/drawing/2014/main" id="{B85883EA-EDDC-0A9B-3BA6-3D3C7D93D1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112872" y="4765461"/>
            <a:ext cx="3413176" cy="27357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rtl="0">
              <a:defRPr sz="825" b="0">
                <a:solidFill>
                  <a:schemeClr val="tx1"/>
                </a:solidFill>
              </a:defRPr>
            </a:lvl1pPr>
          </a:lstStyle>
          <a:p>
            <a:r>
              <a:rPr lang="de-DE"/>
              <a:t>Sozialstaatsoffensive | IG Metall Eisenach, Suhl-Sonneberg, 28. Mai 2025</a:t>
            </a:r>
          </a:p>
        </p:txBody>
      </p:sp>
    </p:spTree>
    <p:extLst>
      <p:ext uri="{BB962C8B-B14F-4D97-AF65-F5344CB8AC3E}">
        <p14:creationId xmlns:p14="http://schemas.microsoft.com/office/powerpoint/2010/main" val="9178699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0826" y="1080001"/>
            <a:ext cx="8642349" cy="454025"/>
          </a:xfrm>
        </p:spPr>
        <p:txBody>
          <a:bodyPr/>
          <a:lstStyle>
            <a:lvl1pPr>
              <a:defRPr spc="200" baseline="0"/>
            </a:lvl1pPr>
          </a:lstStyle>
          <a:p>
            <a:r>
              <a:rPr lang="de-DE"/>
              <a:t>TITEL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6" y="2299169"/>
            <a:ext cx="8642349" cy="2119409"/>
          </a:xfrm>
        </p:spPr>
        <p:txBody>
          <a:bodyPr lIns="0" tIns="0" rIns="0" bIns="0">
            <a:normAutofit/>
          </a:bodyPr>
          <a:lstStyle>
            <a:lvl1pPr marL="280793" indent="-279443">
              <a:spcBef>
                <a:spcPts val="750"/>
              </a:spcBef>
              <a:buSzPct val="90000"/>
              <a:buFontTx/>
              <a:buBlip>
                <a:blip r:embed="rId2"/>
              </a:buBlip>
              <a:defRPr sz="1800" b="0" i="0">
                <a:solidFill>
                  <a:srgbClr val="3C3C3B"/>
                </a:solidFill>
                <a:latin typeface="Meta IGM" panose="02000503040000020004" pitchFamily="2" charset="0"/>
              </a:defRPr>
            </a:lvl1pPr>
            <a:lvl2pPr marL="586335" indent="-279443">
              <a:spcBef>
                <a:spcPts val="750"/>
              </a:spcBef>
              <a:buSzPct val="90000"/>
              <a:buFontTx/>
              <a:buBlip>
                <a:blip r:embed="rId2"/>
              </a:buBlip>
              <a:defRPr sz="1800" b="0" i="0">
                <a:solidFill>
                  <a:srgbClr val="3C3C3B"/>
                </a:solidFill>
                <a:latin typeface="Meta IGM" panose="02000503040000020004" pitchFamily="2" charset="0"/>
              </a:defRPr>
            </a:lvl2pPr>
            <a:lvl3pPr marL="899528" indent="-285743">
              <a:spcBef>
                <a:spcPts val="750"/>
              </a:spcBef>
              <a:buFontTx/>
              <a:buBlip>
                <a:blip r:embed="rId2"/>
              </a:buBlip>
              <a:defRPr b="0" i="0">
                <a:solidFill>
                  <a:srgbClr val="3C3C3B"/>
                </a:solidFill>
                <a:latin typeface="Meta IGM" panose="02000503040000020004" pitchFamily="2" charset="0"/>
              </a:defRPr>
            </a:lvl3pPr>
            <a:lvl4pPr marL="1200120" indent="-279443">
              <a:spcBef>
                <a:spcPts val="750"/>
              </a:spcBef>
              <a:buFontTx/>
              <a:buBlip>
                <a:blip r:embed="rId2"/>
              </a:buBlip>
              <a:defRPr b="0" i="0">
                <a:solidFill>
                  <a:srgbClr val="3C3C3B"/>
                </a:solidFill>
                <a:latin typeface="Meta IGM" panose="02000503040000020004" pitchFamily="2" charset="0"/>
              </a:defRPr>
            </a:lvl4pPr>
            <a:lvl5pPr marL="1471013">
              <a:spcBef>
                <a:spcPts val="750"/>
              </a:spcBef>
              <a:defRPr b="0" i="0">
                <a:solidFill>
                  <a:srgbClr val="3C3C3B"/>
                </a:solidFill>
                <a:latin typeface="Meta IGM" panose="02000503040000020004" pitchFamily="2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CBAFFCE6-5B0A-D047-AF37-74CD899250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0826" y="1544968"/>
            <a:ext cx="8642349" cy="4953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2400" b="0" i="0" spc="100" baseline="0">
                <a:latin typeface="Meta Head IGM Cond Light" panose="02000506030000020004" pitchFamily="2" charset="77"/>
              </a:defRPr>
            </a:lvl1pPr>
          </a:lstStyle>
          <a:p>
            <a:r>
              <a:rPr lang="de-DE"/>
              <a:t>Unterzeile einfügen</a:t>
            </a:r>
          </a:p>
        </p:txBody>
      </p:sp>
    </p:spTree>
    <p:extLst>
      <p:ext uri="{BB962C8B-B14F-4D97-AF65-F5344CB8AC3E}">
        <p14:creationId xmlns:p14="http://schemas.microsoft.com/office/powerpoint/2010/main" val="29429403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und Ausrufe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9DB33B07-1381-92E2-F803-F49E83F5088A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177" t="1" r="-362" b="256"/>
          <a:stretch>
            <a:fillRect/>
          </a:stretch>
        </p:blipFill>
        <p:spPr>
          <a:xfrm rot="15300000">
            <a:off x="-66087" y="-295655"/>
            <a:ext cx="1011622" cy="1767584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AB3A3192-0692-9647-98AF-3FAFA2CF1A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73175" y="233743"/>
            <a:ext cx="720000" cy="64800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DF2F02F7-D5D3-D74F-AD9F-18776F87CD0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349993" y="1213820"/>
            <a:ext cx="1256329" cy="3200783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A0E1A5D7-4230-5140-942C-B98D025B9BD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222830" flipH="1">
            <a:off x="6165044" y="1557148"/>
            <a:ext cx="1256329" cy="3200783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06C5C07-C331-BB12-A416-1AE93282B97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50827" y="2065021"/>
            <a:ext cx="4768489" cy="2353559"/>
          </a:xfrm>
        </p:spPr>
        <p:txBody>
          <a:bodyPr lIns="0" tIns="0" rIns="0" bIns="0">
            <a:normAutofit/>
          </a:bodyPr>
          <a:lstStyle>
            <a:lvl1pPr marL="280797" indent="-279447">
              <a:spcBef>
                <a:spcPts val="750"/>
              </a:spcBef>
              <a:buSzPct val="90000"/>
              <a:buFontTx/>
              <a:buBlip>
                <a:blip r:embed="rId5"/>
              </a:buBlip>
              <a:defRPr sz="1800" b="0" i="0">
                <a:solidFill>
                  <a:srgbClr val="3C3C3B"/>
                </a:solidFill>
                <a:latin typeface="Calibri" panose="020F0502020204030204" pitchFamily="34" charset="0"/>
              </a:defRPr>
            </a:lvl1pPr>
            <a:lvl2pPr marL="586344" indent="-279447">
              <a:spcBef>
                <a:spcPts val="750"/>
              </a:spcBef>
              <a:buSzPct val="90000"/>
              <a:buFontTx/>
              <a:buBlip>
                <a:blip r:embed="rId5"/>
              </a:buBlip>
              <a:defRPr sz="1800" b="0" i="0">
                <a:solidFill>
                  <a:srgbClr val="3C3C3B"/>
                </a:solidFill>
                <a:latin typeface="Calibri" panose="020F0502020204030204" pitchFamily="34" charset="0"/>
              </a:defRPr>
            </a:lvl2pPr>
            <a:lvl3pPr marL="899541" indent="-285747">
              <a:spcBef>
                <a:spcPts val="750"/>
              </a:spcBef>
              <a:buFontTx/>
              <a:buBlip>
                <a:blip r:embed="rId5"/>
              </a:buBlip>
              <a:defRPr b="0" i="0">
                <a:solidFill>
                  <a:srgbClr val="3C3C3B"/>
                </a:solidFill>
                <a:latin typeface="Calibri" panose="020F0502020204030204" pitchFamily="34" charset="0"/>
              </a:defRPr>
            </a:lvl3pPr>
            <a:lvl4pPr marL="1200138" indent="-279447">
              <a:spcBef>
                <a:spcPts val="750"/>
              </a:spcBef>
              <a:buFontTx/>
              <a:buBlip>
                <a:blip r:embed="rId5"/>
              </a:buBlip>
              <a:defRPr b="0" i="0">
                <a:solidFill>
                  <a:srgbClr val="3C3C3B"/>
                </a:solidFill>
                <a:latin typeface="Calibri" panose="020F0502020204030204" pitchFamily="34" charset="0"/>
              </a:defRPr>
            </a:lvl4pPr>
            <a:lvl5pPr marL="1471036">
              <a:spcBef>
                <a:spcPts val="750"/>
              </a:spcBef>
              <a:defRPr b="0" i="0">
                <a:solidFill>
                  <a:srgbClr val="3C3C3B"/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de-DE"/>
              <a:t>Text einfügen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D9594A7-2C45-8149-3E9D-D735F43B5B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828" y="905850"/>
            <a:ext cx="2624116" cy="400815"/>
          </a:xfrm>
        </p:spPr>
        <p:txBody>
          <a:bodyPr wrap="none" anchor="t">
            <a:spAutoFit/>
          </a:bodyPr>
          <a:lstStyle>
            <a:lvl1pPr>
              <a:defRPr sz="2880" spc="0" baseline="0"/>
            </a:lvl1pPr>
          </a:lstStyle>
          <a:p>
            <a:r>
              <a:rPr lang="de-DE"/>
              <a:t>TITEL BEARBEITEN</a:t>
            </a:r>
            <a:endParaRPr lang="en-US"/>
          </a:p>
        </p:txBody>
      </p:sp>
      <p:sp>
        <p:nvSpPr>
          <p:cNvPr id="5" name="Textplatzhalter 8">
            <a:extLst>
              <a:ext uri="{FF2B5EF4-FFF2-40B4-BE49-F238E27FC236}">
                <a16:creationId xmlns:a16="http://schemas.microsoft.com/office/drawing/2014/main" id="{FE6889AB-7525-9F4B-FB1D-15C7211D07F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0827" y="1436627"/>
            <a:ext cx="2821904" cy="371888"/>
          </a:xfrm>
          <a:solidFill>
            <a:schemeClr val="tx1"/>
          </a:solidFill>
          <a:effectLst/>
        </p:spPr>
        <p:txBody>
          <a:bodyPr wrap="none" lIns="108000" tIns="72000" rIns="72000" bIns="0" anchor="ctr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sz="2160" b="1" i="0" spc="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de-DE"/>
              <a:t>UNTERZEILE EINFÜGEN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34103A3-F046-58E0-6B6F-FB5176EB55A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6739468" y="116840"/>
            <a:ext cx="1306965" cy="78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763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80AA2AEA-20EE-1F47-ACF4-0C99D615D4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714375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0825" y="2374211"/>
            <a:ext cx="6591039" cy="961628"/>
          </a:xfrm>
        </p:spPr>
        <p:txBody>
          <a:bodyPr anchor="ctr" anchorCtr="0"/>
          <a:lstStyle>
            <a:lvl1pPr algn="l">
              <a:defRPr sz="3500" spc="200" baseline="0">
                <a:solidFill>
                  <a:schemeClr val="bg1"/>
                </a:solidFill>
              </a:defRPr>
            </a:lvl1pPr>
          </a:lstStyle>
          <a:p>
            <a:r>
              <a:rPr lang="de-DE"/>
              <a:t>PRÄSENTATIONSTITEL BEARBEITEN</a:t>
            </a:r>
            <a:endParaRPr lang="en-US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64E9B235-21E8-9341-A119-8338AD8539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0825" y="3352934"/>
            <a:ext cx="2514146" cy="347696"/>
          </a:xfrm>
        </p:spPr>
        <p:txBody>
          <a:bodyPr wrap="none" lIns="0" tIns="0" rIns="0" bIns="0" anchor="ctr" anchorCtr="0">
            <a:normAutofit/>
          </a:bodyPr>
          <a:lstStyle>
            <a:lvl1pPr marL="0" indent="0">
              <a:buNone/>
              <a:defRPr sz="2100" b="0" i="0" spc="100" baseline="0">
                <a:solidFill>
                  <a:schemeClr val="bg1"/>
                </a:solidFill>
                <a:latin typeface="Meta Head IGM Cond Light" panose="02000506030000020004" pitchFamily="2" charset="77"/>
              </a:defRPr>
            </a:lvl1pPr>
          </a:lstStyle>
          <a:p>
            <a:r>
              <a:rPr lang="de-DE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11974314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und Wec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fik 23">
            <a:extLst>
              <a:ext uri="{FF2B5EF4-FFF2-40B4-BE49-F238E27FC236}">
                <a16:creationId xmlns:a16="http://schemas.microsoft.com/office/drawing/2014/main" id="{AB3A3192-0692-9647-98AF-3FAFA2CF1A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73175" y="233743"/>
            <a:ext cx="720000" cy="64800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DF2F02F7-D5D3-D74F-AD9F-18776F87CD0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54291" y="1297909"/>
            <a:ext cx="3123184" cy="3208734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AA80CA18-55B1-095F-1F9A-01FB31744EA5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177" t="1" r="-362" b="256"/>
          <a:stretch>
            <a:fillRect/>
          </a:stretch>
        </p:blipFill>
        <p:spPr>
          <a:xfrm rot="15300000">
            <a:off x="-66087" y="-295655"/>
            <a:ext cx="1011622" cy="1767584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3375E2-7B89-7975-A76F-4288E097114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50827" y="2065021"/>
            <a:ext cx="4768489" cy="2353559"/>
          </a:xfrm>
        </p:spPr>
        <p:txBody>
          <a:bodyPr lIns="0" tIns="0" rIns="0" bIns="0">
            <a:normAutofit/>
          </a:bodyPr>
          <a:lstStyle>
            <a:lvl1pPr marL="280797" indent="-279447">
              <a:spcBef>
                <a:spcPts val="750"/>
              </a:spcBef>
              <a:buSzPct val="90000"/>
              <a:buFontTx/>
              <a:buBlip>
                <a:blip r:embed="rId5"/>
              </a:buBlip>
              <a:defRPr sz="1800" b="0" i="0">
                <a:solidFill>
                  <a:srgbClr val="3C3C3B"/>
                </a:solidFill>
                <a:latin typeface="Calibri" panose="020F0502020204030204" pitchFamily="34" charset="0"/>
              </a:defRPr>
            </a:lvl1pPr>
            <a:lvl2pPr marL="586344" indent="-279447">
              <a:spcBef>
                <a:spcPts val="750"/>
              </a:spcBef>
              <a:buSzPct val="90000"/>
              <a:buFontTx/>
              <a:buBlip>
                <a:blip r:embed="rId5"/>
              </a:buBlip>
              <a:defRPr sz="1800" b="0" i="0">
                <a:solidFill>
                  <a:srgbClr val="3C3C3B"/>
                </a:solidFill>
                <a:latin typeface="Calibri" panose="020F0502020204030204" pitchFamily="34" charset="0"/>
              </a:defRPr>
            </a:lvl2pPr>
            <a:lvl3pPr marL="899541" indent="-285747">
              <a:spcBef>
                <a:spcPts val="750"/>
              </a:spcBef>
              <a:buFontTx/>
              <a:buBlip>
                <a:blip r:embed="rId5"/>
              </a:buBlip>
              <a:defRPr b="0" i="0">
                <a:solidFill>
                  <a:srgbClr val="3C3C3B"/>
                </a:solidFill>
                <a:latin typeface="Calibri" panose="020F0502020204030204" pitchFamily="34" charset="0"/>
              </a:defRPr>
            </a:lvl3pPr>
            <a:lvl4pPr marL="1200138" indent="-279447">
              <a:spcBef>
                <a:spcPts val="750"/>
              </a:spcBef>
              <a:buFontTx/>
              <a:buBlip>
                <a:blip r:embed="rId5"/>
              </a:buBlip>
              <a:defRPr b="0" i="0">
                <a:solidFill>
                  <a:srgbClr val="3C3C3B"/>
                </a:solidFill>
                <a:latin typeface="Calibri" panose="020F0502020204030204" pitchFamily="34" charset="0"/>
              </a:defRPr>
            </a:lvl4pPr>
            <a:lvl5pPr marL="1471036">
              <a:spcBef>
                <a:spcPts val="750"/>
              </a:spcBef>
              <a:defRPr b="0" i="0">
                <a:solidFill>
                  <a:srgbClr val="3C3C3B"/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de-DE"/>
              <a:t>Text einfügen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9B9C46A-D12D-36BF-0CD5-6978A229A1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828" y="905850"/>
            <a:ext cx="2624116" cy="400815"/>
          </a:xfrm>
        </p:spPr>
        <p:txBody>
          <a:bodyPr wrap="none" anchor="t">
            <a:spAutoFit/>
          </a:bodyPr>
          <a:lstStyle>
            <a:lvl1pPr>
              <a:defRPr sz="2880" spc="0" baseline="0"/>
            </a:lvl1pPr>
          </a:lstStyle>
          <a:p>
            <a:r>
              <a:rPr lang="de-DE"/>
              <a:t>TITEL BEARBEITEN</a:t>
            </a:r>
            <a:endParaRPr lang="en-US"/>
          </a:p>
        </p:txBody>
      </p:sp>
      <p:sp>
        <p:nvSpPr>
          <p:cNvPr id="5" name="Textplatzhalter 8">
            <a:extLst>
              <a:ext uri="{FF2B5EF4-FFF2-40B4-BE49-F238E27FC236}">
                <a16:creationId xmlns:a16="http://schemas.microsoft.com/office/drawing/2014/main" id="{F870D797-5082-AAFE-2473-46020196A95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0827" y="1436627"/>
            <a:ext cx="2821904" cy="371888"/>
          </a:xfrm>
          <a:solidFill>
            <a:schemeClr val="tx1"/>
          </a:solidFill>
          <a:effectLst/>
        </p:spPr>
        <p:txBody>
          <a:bodyPr wrap="none" lIns="108000" tIns="72000" rIns="72000" bIns="0" anchor="ctr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sz="2160" b="1" i="0" spc="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de-DE"/>
              <a:t>UNTERZEILE EINFÜGEN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0EA83FC-CD2E-933D-25A2-AC2E630070E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6739468" y="116840"/>
            <a:ext cx="1306965" cy="78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4110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id="{8915A3F2-ED23-234B-8CF6-CF81DFBAABE3}"/>
              </a:ext>
            </a:extLst>
          </p:cNvPr>
          <p:cNvSpPr/>
          <p:nvPr userDrawn="1"/>
        </p:nvSpPr>
        <p:spPr>
          <a:xfrm>
            <a:off x="0" y="4588956"/>
            <a:ext cx="9144000" cy="5545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15" b="0" i="0">
              <a:latin typeface="Calibri" panose="020F0502020204030204" pitchFamily="34" charset="0"/>
            </a:endParaRP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44E00B42-6082-6749-88B4-8E3BE8D7C21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814653" y="1131308"/>
            <a:ext cx="4640564" cy="4176508"/>
          </a:xfrm>
          <a:prstGeom prst="ellipse">
            <a:avLst/>
          </a:prstGeom>
          <a:solidFill>
            <a:schemeClr val="accent6"/>
          </a:solidFill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350"/>
            </a:lvl1pPr>
          </a:lstStyle>
          <a:p>
            <a:r>
              <a:rPr lang="de-DE"/>
              <a:t>Bild einfügen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85089DE2-12D6-F64C-9200-291AA97FF2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720" y="1957788"/>
            <a:ext cx="4295059" cy="1246496"/>
          </a:xfrm>
          <a:noFill/>
        </p:spPr>
        <p:txBody>
          <a:bodyPr wrap="none" tIns="0" bIns="0" anchor="ctr" anchorCtr="0"/>
          <a:lstStyle>
            <a:lvl1pPr algn="l">
              <a:defRPr sz="4500" b="1" i="0" spc="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r>
              <a:rPr lang="de-DE"/>
              <a:t>Titel der </a:t>
            </a:r>
            <a:br>
              <a:rPr lang="de-DE"/>
            </a:br>
            <a:r>
              <a:rPr lang="de-DE"/>
              <a:t>Präsentation</a:t>
            </a:r>
            <a:endParaRPr lang="en-US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A7E3B5E-FF25-32BF-5472-A2297685DB2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5601" r="24229"/>
          <a:stretch>
            <a:fillRect/>
          </a:stretch>
        </p:blipFill>
        <p:spPr>
          <a:xfrm rot="5400000">
            <a:off x="2521994" y="2370100"/>
            <a:ext cx="1750928" cy="3795873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133E12BF-C943-66F1-75C2-92FF48849FB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739468" y="116840"/>
            <a:ext cx="1306965" cy="78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7173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lueprint 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172" y="734715"/>
            <a:ext cx="8228763" cy="1175543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>
              <a:buNone/>
              <a:defRPr/>
            </a:lvl1pPr>
          </a:lstStyle>
          <a:p>
            <a:pPr indent="0" algn="ctr">
              <a:buNone/>
            </a:pPr>
            <a:endParaRPr lang="de-DE" sz="3991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457172" y="2155162"/>
            <a:ext cx="8228763" cy="249802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>
              <a:buNone/>
              <a:defRPr/>
            </a:lvl1pPr>
          </a:lstStyle>
          <a:p>
            <a:pPr indent="0" algn="ctr">
              <a:buNone/>
            </a:pPr>
            <a:endParaRPr lang="de-DE" sz="2903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F7A2FBB7-54BF-4711-A585-159F9AE56E5B}" type="slidenum">
              <a:t>‹Nr.›</a:t>
            </a:fld>
            <a:endParaRPr/>
          </a:p>
        </p:txBody>
      </p:sp>
      <p:sp>
        <p:nvSpPr>
          <p:cNvPr id="2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77542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ueprint 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DA536546-2FF5-46BF-9D62-EFECADE42EC0}" type="slidenum">
              <a:t>‹Nr.›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431255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2_Blueprint 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57172" y="734715"/>
            <a:ext cx="8228763" cy="1175543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>
              <a:buNone/>
              <a:defRPr/>
            </a:lvl1pPr>
          </a:lstStyle>
          <a:p>
            <a:pPr indent="0" algn="ctr">
              <a:buNone/>
            </a:pPr>
            <a:endParaRPr lang="de-DE" sz="3991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457172" y="2155162"/>
            <a:ext cx="8228763" cy="249802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indent="0">
              <a:spcBef>
                <a:spcPts val="1283"/>
              </a:spcBef>
              <a:buNone/>
              <a:defRPr/>
            </a:lvl1pPr>
          </a:lstStyle>
          <a:p>
            <a:pPr indent="0">
              <a:spcBef>
                <a:spcPts val="1414"/>
              </a:spcBef>
              <a:buNone/>
            </a:pPr>
            <a:endParaRPr lang="de-DE" sz="2857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AB767B17-FAE7-4D9D-9103-8B731AFA36AF}" type="slidenum">
              <a:t>‹Nr.›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04994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2A6C4DE8-63EB-944F-9420-AFA164894E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7143750" cy="5143500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A1E45744-6AD6-4F43-A343-971D232597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73175" y="238618"/>
            <a:ext cx="720000" cy="72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0825" y="1603659"/>
            <a:ext cx="4859057" cy="2524062"/>
          </a:xfrm>
        </p:spPr>
        <p:txBody>
          <a:bodyPr anchor="ctr" anchorCtr="0"/>
          <a:lstStyle>
            <a:lvl1pPr algn="l">
              <a:defRPr sz="3500" b="1" i="0" spc="200" baseline="0">
                <a:solidFill>
                  <a:schemeClr val="bg1"/>
                </a:solidFill>
                <a:latin typeface="Meta Head IGM Cond Black" panose="02000506030000020004" pitchFamily="2" charset="77"/>
              </a:defRPr>
            </a:lvl1pPr>
          </a:lstStyle>
          <a:p>
            <a:r>
              <a:rPr lang="de-DE"/>
              <a:t>ZWISCHENTITEL BEARBEITEN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174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0825" y="1080000"/>
            <a:ext cx="8642349" cy="454025"/>
          </a:xfrm>
        </p:spPr>
        <p:txBody>
          <a:bodyPr/>
          <a:lstStyle>
            <a:lvl1pPr>
              <a:defRPr spc="200" baseline="0"/>
            </a:lvl1pPr>
          </a:lstStyle>
          <a:p>
            <a:r>
              <a:rPr lang="de-DE"/>
              <a:t>TITEL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5" y="2299168"/>
            <a:ext cx="8642349" cy="2119409"/>
          </a:xfrm>
        </p:spPr>
        <p:txBody>
          <a:bodyPr lIns="0" tIns="0" rIns="0" bIns="0">
            <a:normAutofit/>
          </a:bodyPr>
          <a:lstStyle>
            <a:lvl1pPr marL="280800" indent="-279450">
              <a:spcBef>
                <a:spcPts val="750"/>
              </a:spcBef>
              <a:buSzPct val="90000"/>
              <a:buFontTx/>
              <a:buBlip>
                <a:blip r:embed="rId2"/>
              </a:buBlip>
              <a:defRPr sz="1800" b="0" i="0">
                <a:solidFill>
                  <a:srgbClr val="3C3C3B"/>
                </a:solidFill>
                <a:latin typeface="Meta IGM" panose="02000503040000020004" pitchFamily="2" charset="0"/>
              </a:defRPr>
            </a:lvl1pPr>
            <a:lvl2pPr marL="586350" indent="-279450">
              <a:spcBef>
                <a:spcPts val="750"/>
              </a:spcBef>
              <a:buSzPct val="90000"/>
              <a:buFontTx/>
              <a:buBlip>
                <a:blip r:embed="rId2"/>
              </a:buBlip>
              <a:defRPr sz="1800" b="0" i="0">
                <a:solidFill>
                  <a:srgbClr val="3C3C3B"/>
                </a:solidFill>
                <a:latin typeface="Meta IGM" panose="02000503040000020004" pitchFamily="2" charset="0"/>
              </a:defRPr>
            </a:lvl2pPr>
            <a:lvl3pPr marL="899550" indent="-285750">
              <a:spcBef>
                <a:spcPts val="750"/>
              </a:spcBef>
              <a:buFontTx/>
              <a:buBlip>
                <a:blip r:embed="rId2"/>
              </a:buBlip>
              <a:defRPr b="0" i="0">
                <a:solidFill>
                  <a:srgbClr val="3C3C3B"/>
                </a:solidFill>
                <a:latin typeface="Meta IGM" panose="02000503040000020004" pitchFamily="2" charset="0"/>
              </a:defRPr>
            </a:lvl3pPr>
            <a:lvl4pPr marL="1200150" indent="-279450">
              <a:spcBef>
                <a:spcPts val="750"/>
              </a:spcBef>
              <a:buFontTx/>
              <a:buBlip>
                <a:blip r:embed="rId2"/>
              </a:buBlip>
              <a:defRPr b="0" i="0">
                <a:solidFill>
                  <a:srgbClr val="3C3C3B"/>
                </a:solidFill>
                <a:latin typeface="Meta IGM" panose="02000503040000020004" pitchFamily="2" charset="0"/>
              </a:defRPr>
            </a:lvl4pPr>
            <a:lvl5pPr marL="1471050">
              <a:spcBef>
                <a:spcPts val="750"/>
              </a:spcBef>
              <a:defRPr b="0" i="0">
                <a:solidFill>
                  <a:srgbClr val="3C3C3B"/>
                </a:solidFill>
                <a:latin typeface="Meta IGM" panose="02000503040000020004" pitchFamily="2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CBAFFCE6-5B0A-D047-AF37-74CD899250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1544968"/>
            <a:ext cx="8642349" cy="4953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2400" b="0" i="0" spc="100" baseline="0">
                <a:latin typeface="Meta Head IGM Cond Light" panose="02000506030000020004" pitchFamily="2" charset="77"/>
              </a:defRPr>
            </a:lvl1pPr>
          </a:lstStyle>
          <a:p>
            <a:r>
              <a:rPr lang="de-DE"/>
              <a:t>Unterzeile einfügen</a:t>
            </a:r>
          </a:p>
        </p:txBody>
      </p:sp>
    </p:spTree>
    <p:extLst>
      <p:ext uri="{BB962C8B-B14F-4D97-AF65-F5344CB8AC3E}">
        <p14:creationId xmlns:p14="http://schemas.microsoft.com/office/powerpoint/2010/main" val="1436932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er in Dreiec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4" y="2213003"/>
            <a:ext cx="4228968" cy="2228368"/>
          </a:xfrm>
        </p:spPr>
        <p:txBody>
          <a:bodyPr lIns="0" tIns="0" rIns="0" bIns="0">
            <a:noAutofit/>
          </a:bodyPr>
          <a:lstStyle>
            <a:lvl1pPr marL="243450">
              <a:defRPr b="0" i="0">
                <a:latin typeface="Meta IGM" panose="02000503040000020004" pitchFamily="2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701916FA-D5D3-3649-805F-88EF80C0F8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1579389"/>
            <a:ext cx="4228967" cy="4953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2400" b="0" i="0" spc="100" baseline="0">
                <a:latin typeface="Meta Head IGM Cond Light" panose="02000506030000020004" pitchFamily="2" charset="77"/>
              </a:defRPr>
            </a:lvl1pPr>
          </a:lstStyle>
          <a:p>
            <a:r>
              <a:rPr lang="de-DE"/>
              <a:t>Unterzeile einfügen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0241A6-D7C2-2D40-8F92-2599EC120160}"/>
              </a:ext>
            </a:extLst>
          </p:cNvPr>
          <p:cNvSpPr txBox="1">
            <a:spLocks/>
          </p:cNvSpPr>
          <p:nvPr userDrawn="1"/>
        </p:nvSpPr>
        <p:spPr>
          <a:xfrm>
            <a:off x="4135077" y="4678176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b="0" i="0" smtClean="0">
                <a:latin typeface="Meta IGM" panose="02000503040000020004" pitchFamily="2" charset="0"/>
              </a:rPr>
              <a:pPr algn="ctr"/>
              <a:t>‹Nr.›</a:t>
            </a:fld>
            <a:endParaRPr lang="de-DE" b="0" i="0">
              <a:latin typeface="Meta IGM" panose="02000503040000020004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6248DF6-2726-DD4A-A7E5-C91F48E303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825" y="1080000"/>
            <a:ext cx="4228967" cy="472175"/>
          </a:xfrm>
        </p:spPr>
        <p:txBody>
          <a:bodyPr/>
          <a:lstStyle>
            <a:lvl1pPr>
              <a:defRPr spc="200" baseline="0"/>
            </a:lvl1pPr>
          </a:lstStyle>
          <a:p>
            <a:r>
              <a:rPr lang="de-DE"/>
              <a:t>TITEL BEARBEITEN</a:t>
            </a:r>
            <a:endParaRPr lang="en-US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1AFD7D0B-45C0-0649-BF63-2ABAFA50360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250569" y="1732138"/>
            <a:ext cx="3895208" cy="3908072"/>
          </a:xfrm>
          <a:custGeom>
            <a:avLst/>
            <a:gdLst>
              <a:gd name="connsiteX0" fmla="*/ 0 w 2844800"/>
              <a:gd name="connsiteY0" fmla="*/ 1492250 h 1492250"/>
              <a:gd name="connsiteX1" fmla="*/ 1422400 w 2844800"/>
              <a:gd name="connsiteY1" fmla="*/ 0 h 1492250"/>
              <a:gd name="connsiteX2" fmla="*/ 2844800 w 2844800"/>
              <a:gd name="connsiteY2" fmla="*/ 1492250 h 1492250"/>
              <a:gd name="connsiteX3" fmla="*/ 0 w 2844800"/>
              <a:gd name="connsiteY3" fmla="*/ 1492250 h 1492250"/>
              <a:gd name="connsiteX0" fmla="*/ 0 w 3719689"/>
              <a:gd name="connsiteY0" fmla="*/ 1492250 h 3366205"/>
              <a:gd name="connsiteX1" fmla="*/ 1422400 w 3719689"/>
              <a:gd name="connsiteY1" fmla="*/ 0 h 3366205"/>
              <a:gd name="connsiteX2" fmla="*/ 3719689 w 3719689"/>
              <a:gd name="connsiteY2" fmla="*/ 3366205 h 3366205"/>
              <a:gd name="connsiteX3" fmla="*/ 0 w 3719689"/>
              <a:gd name="connsiteY3" fmla="*/ 1492250 h 3366205"/>
              <a:gd name="connsiteX0" fmla="*/ 0 w 3905955"/>
              <a:gd name="connsiteY0" fmla="*/ 1938161 h 3812116"/>
              <a:gd name="connsiteX1" fmla="*/ 3905955 w 3905955"/>
              <a:gd name="connsiteY1" fmla="*/ 0 h 3812116"/>
              <a:gd name="connsiteX2" fmla="*/ 3719689 w 3905955"/>
              <a:gd name="connsiteY2" fmla="*/ 3812116 h 3812116"/>
              <a:gd name="connsiteX3" fmla="*/ 0 w 3905955"/>
              <a:gd name="connsiteY3" fmla="*/ 1938161 h 3812116"/>
              <a:gd name="connsiteX0" fmla="*/ 0 w 3905955"/>
              <a:gd name="connsiteY0" fmla="*/ 1938161 h 3496027"/>
              <a:gd name="connsiteX1" fmla="*/ 3905955 w 3905955"/>
              <a:gd name="connsiteY1" fmla="*/ 0 h 3496027"/>
              <a:gd name="connsiteX2" fmla="*/ 3900311 w 3905955"/>
              <a:gd name="connsiteY2" fmla="*/ 3496027 h 3496027"/>
              <a:gd name="connsiteX3" fmla="*/ 0 w 3905955"/>
              <a:gd name="connsiteY3" fmla="*/ 1938161 h 3496027"/>
              <a:gd name="connsiteX0" fmla="*/ 0 w 3900342"/>
              <a:gd name="connsiteY0" fmla="*/ 1830917 h 3388783"/>
              <a:gd name="connsiteX1" fmla="*/ 3821289 w 3900342"/>
              <a:gd name="connsiteY1" fmla="*/ 0 h 3388783"/>
              <a:gd name="connsiteX2" fmla="*/ 3900311 w 3900342"/>
              <a:gd name="connsiteY2" fmla="*/ 3388783 h 3388783"/>
              <a:gd name="connsiteX3" fmla="*/ 0 w 3900342"/>
              <a:gd name="connsiteY3" fmla="*/ 1830917 h 3388783"/>
              <a:gd name="connsiteX0" fmla="*/ 0 w 3900561"/>
              <a:gd name="connsiteY0" fmla="*/ 1932517 h 3490383"/>
              <a:gd name="connsiteX1" fmla="*/ 3894666 w 3900561"/>
              <a:gd name="connsiteY1" fmla="*/ 0 h 3490383"/>
              <a:gd name="connsiteX2" fmla="*/ 3900311 w 3900561"/>
              <a:gd name="connsiteY2" fmla="*/ 3490383 h 3490383"/>
              <a:gd name="connsiteX3" fmla="*/ 0 w 3900561"/>
              <a:gd name="connsiteY3" fmla="*/ 1932517 h 3490383"/>
              <a:gd name="connsiteX0" fmla="*/ 0 w 3895208"/>
              <a:gd name="connsiteY0" fmla="*/ 1932517 h 3908072"/>
              <a:gd name="connsiteX1" fmla="*/ 3894666 w 3895208"/>
              <a:gd name="connsiteY1" fmla="*/ 0 h 3908072"/>
              <a:gd name="connsiteX2" fmla="*/ 3894666 w 3895208"/>
              <a:gd name="connsiteY2" fmla="*/ 3908072 h 3908072"/>
              <a:gd name="connsiteX3" fmla="*/ 0 w 3895208"/>
              <a:gd name="connsiteY3" fmla="*/ 1932517 h 390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95208" h="3908072">
                <a:moveTo>
                  <a:pt x="0" y="1932517"/>
                </a:moveTo>
                <a:lnTo>
                  <a:pt x="3894666" y="0"/>
                </a:lnTo>
                <a:cubicBezTo>
                  <a:pt x="3892785" y="1165342"/>
                  <a:pt x="3896547" y="2742730"/>
                  <a:pt x="3894666" y="3908072"/>
                </a:cubicBezTo>
                <a:lnTo>
                  <a:pt x="0" y="1932517"/>
                </a:lnTo>
                <a:close/>
              </a:path>
            </a:pathLst>
          </a:cu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r">
              <a:spcBef>
                <a:spcPts val="500"/>
              </a:spcBef>
              <a:buFont typeface="Arial" panose="020B0604020202020204" pitchFamily="34" charset="0"/>
              <a:buNone/>
              <a:defRPr sz="1600"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307DC63A-7B6C-E443-8FD2-12E8BE98F00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42614" y="1023853"/>
            <a:ext cx="2114407" cy="2121623"/>
          </a:xfrm>
          <a:custGeom>
            <a:avLst/>
            <a:gdLst>
              <a:gd name="connsiteX0" fmla="*/ 0 w 1614487"/>
              <a:gd name="connsiteY0" fmla="*/ 0 h 2119313"/>
              <a:gd name="connsiteX1" fmla="*/ 1614487 w 1614487"/>
              <a:gd name="connsiteY1" fmla="*/ 0 h 2119313"/>
              <a:gd name="connsiteX2" fmla="*/ 1614487 w 1614487"/>
              <a:gd name="connsiteY2" fmla="*/ 2119313 h 2119313"/>
              <a:gd name="connsiteX3" fmla="*/ 0 w 1614487"/>
              <a:gd name="connsiteY3" fmla="*/ 2119313 h 2119313"/>
              <a:gd name="connsiteX4" fmla="*/ 0 w 1614487"/>
              <a:gd name="connsiteY4" fmla="*/ 0 h 2119313"/>
              <a:gd name="connsiteX0" fmla="*/ 0 w 1614487"/>
              <a:gd name="connsiteY0" fmla="*/ 0 h 2119313"/>
              <a:gd name="connsiteX1" fmla="*/ 1614487 w 1614487"/>
              <a:gd name="connsiteY1" fmla="*/ 2119313 h 2119313"/>
              <a:gd name="connsiteX2" fmla="*/ 0 w 1614487"/>
              <a:gd name="connsiteY2" fmla="*/ 2119313 h 2119313"/>
              <a:gd name="connsiteX3" fmla="*/ 0 w 1614487"/>
              <a:gd name="connsiteY3" fmla="*/ 0 h 2119313"/>
              <a:gd name="connsiteX0" fmla="*/ 90054 w 1614487"/>
              <a:gd name="connsiteY0" fmla="*/ 0 h 2244004"/>
              <a:gd name="connsiteX1" fmla="*/ 1614487 w 1614487"/>
              <a:gd name="connsiteY1" fmla="*/ 2244004 h 2244004"/>
              <a:gd name="connsiteX2" fmla="*/ 0 w 1614487"/>
              <a:gd name="connsiteY2" fmla="*/ 2244004 h 2244004"/>
              <a:gd name="connsiteX3" fmla="*/ 90054 w 1614487"/>
              <a:gd name="connsiteY3" fmla="*/ 0 h 2244004"/>
              <a:gd name="connsiteX0" fmla="*/ 0 w 1524433"/>
              <a:gd name="connsiteY0" fmla="*/ 0 h 2244004"/>
              <a:gd name="connsiteX1" fmla="*/ 1524433 w 1524433"/>
              <a:gd name="connsiteY1" fmla="*/ 2244004 h 2244004"/>
              <a:gd name="connsiteX2" fmla="*/ 6927 w 1524433"/>
              <a:gd name="connsiteY2" fmla="*/ 2160877 h 2244004"/>
              <a:gd name="connsiteX3" fmla="*/ 0 w 1524433"/>
              <a:gd name="connsiteY3" fmla="*/ 0 h 2244004"/>
              <a:gd name="connsiteX0" fmla="*/ 0 w 2120179"/>
              <a:gd name="connsiteY0" fmla="*/ 0 h 2160877"/>
              <a:gd name="connsiteX1" fmla="*/ 2120179 w 2120179"/>
              <a:gd name="connsiteY1" fmla="*/ 1080223 h 2160877"/>
              <a:gd name="connsiteX2" fmla="*/ 6927 w 2120179"/>
              <a:gd name="connsiteY2" fmla="*/ 2160877 h 2160877"/>
              <a:gd name="connsiteX3" fmla="*/ 0 w 2120179"/>
              <a:gd name="connsiteY3" fmla="*/ 0 h 2160877"/>
              <a:gd name="connsiteX0" fmla="*/ 0 w 2120179"/>
              <a:gd name="connsiteY0" fmla="*/ 0 h 2147023"/>
              <a:gd name="connsiteX1" fmla="*/ 2120179 w 2120179"/>
              <a:gd name="connsiteY1" fmla="*/ 1080223 h 2147023"/>
              <a:gd name="connsiteX2" fmla="*/ 6927 w 2120179"/>
              <a:gd name="connsiteY2" fmla="*/ 2147023 h 2147023"/>
              <a:gd name="connsiteX3" fmla="*/ 0 w 2120179"/>
              <a:gd name="connsiteY3" fmla="*/ 0 h 2147023"/>
              <a:gd name="connsiteX0" fmla="*/ 6928 w 2127107"/>
              <a:gd name="connsiteY0" fmla="*/ 0 h 2147023"/>
              <a:gd name="connsiteX1" fmla="*/ 2127107 w 2127107"/>
              <a:gd name="connsiteY1" fmla="*/ 1080223 h 2147023"/>
              <a:gd name="connsiteX2" fmla="*/ 0 w 2127107"/>
              <a:gd name="connsiteY2" fmla="*/ 2147023 h 2147023"/>
              <a:gd name="connsiteX3" fmla="*/ 6928 w 2127107"/>
              <a:gd name="connsiteY3" fmla="*/ 0 h 2147023"/>
              <a:gd name="connsiteX0" fmla="*/ 338 w 2120517"/>
              <a:gd name="connsiteY0" fmla="*/ 0 h 2147023"/>
              <a:gd name="connsiteX1" fmla="*/ 2120517 w 2120517"/>
              <a:gd name="connsiteY1" fmla="*/ 1080223 h 2147023"/>
              <a:gd name="connsiteX2" fmla="*/ 6110 w 2120517"/>
              <a:gd name="connsiteY2" fmla="*/ 2147023 h 2147023"/>
              <a:gd name="connsiteX3" fmla="*/ 338 w 2120517"/>
              <a:gd name="connsiteY3" fmla="*/ 0 h 2147023"/>
              <a:gd name="connsiteX0" fmla="*/ 35503 w 2114407"/>
              <a:gd name="connsiteY0" fmla="*/ 0 h 2004148"/>
              <a:gd name="connsiteX1" fmla="*/ 2114407 w 2114407"/>
              <a:gd name="connsiteY1" fmla="*/ 937348 h 2004148"/>
              <a:gd name="connsiteX2" fmla="*/ 0 w 2114407"/>
              <a:gd name="connsiteY2" fmla="*/ 2004148 h 2004148"/>
              <a:gd name="connsiteX3" fmla="*/ 35503 w 2114407"/>
              <a:gd name="connsiteY3" fmla="*/ 0 h 2004148"/>
              <a:gd name="connsiteX0" fmla="*/ 6928 w 2114407"/>
              <a:gd name="connsiteY0" fmla="*/ 0 h 2121623"/>
              <a:gd name="connsiteX1" fmla="*/ 2114407 w 2114407"/>
              <a:gd name="connsiteY1" fmla="*/ 1054823 h 2121623"/>
              <a:gd name="connsiteX2" fmla="*/ 0 w 2114407"/>
              <a:gd name="connsiteY2" fmla="*/ 2121623 h 2121623"/>
              <a:gd name="connsiteX3" fmla="*/ 6928 w 2114407"/>
              <a:gd name="connsiteY3" fmla="*/ 0 h 2121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14407" h="2121623">
                <a:moveTo>
                  <a:pt x="6928" y="0"/>
                </a:moveTo>
                <a:lnTo>
                  <a:pt x="2114407" y="1054823"/>
                </a:lnTo>
                <a:lnTo>
                  <a:pt x="0" y="2121623"/>
                </a:lnTo>
                <a:cubicBezTo>
                  <a:pt x="2309" y="1405949"/>
                  <a:pt x="4619" y="715674"/>
                  <a:pt x="6928" y="0"/>
                </a:cubicBezTo>
                <a:close/>
              </a:path>
            </a:pathLst>
          </a:cu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  <a:defRPr sz="1400"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328332BA-1E60-C547-87CF-B32F3589022F}"/>
              </a:ext>
            </a:extLst>
          </p:cNvPr>
          <p:cNvSpPr/>
          <p:nvPr userDrawn="1"/>
        </p:nvSpPr>
        <p:spPr>
          <a:xfrm>
            <a:off x="5250569" y="3766384"/>
            <a:ext cx="3791420" cy="3543684"/>
          </a:xfrm>
          <a:custGeom>
            <a:avLst/>
            <a:gdLst>
              <a:gd name="connsiteX0" fmla="*/ 0 w 1533886"/>
              <a:gd name="connsiteY0" fmla="*/ 0 h 2268362"/>
              <a:gd name="connsiteX1" fmla="*/ 1533886 w 1533886"/>
              <a:gd name="connsiteY1" fmla="*/ 0 h 2268362"/>
              <a:gd name="connsiteX2" fmla="*/ 1533886 w 1533886"/>
              <a:gd name="connsiteY2" fmla="*/ 2268362 h 2268362"/>
              <a:gd name="connsiteX3" fmla="*/ 0 w 1533886"/>
              <a:gd name="connsiteY3" fmla="*/ 2268362 h 2268362"/>
              <a:gd name="connsiteX4" fmla="*/ 0 w 1533886"/>
              <a:gd name="connsiteY4" fmla="*/ 0 h 2268362"/>
              <a:gd name="connsiteX0" fmla="*/ 0 w 1533886"/>
              <a:gd name="connsiteY0" fmla="*/ 0 h 2268362"/>
              <a:gd name="connsiteX1" fmla="*/ 1533886 w 1533886"/>
              <a:gd name="connsiteY1" fmla="*/ 2268362 h 2268362"/>
              <a:gd name="connsiteX2" fmla="*/ 0 w 1533886"/>
              <a:gd name="connsiteY2" fmla="*/ 2268362 h 2268362"/>
              <a:gd name="connsiteX3" fmla="*/ 0 w 1533886"/>
              <a:gd name="connsiteY3" fmla="*/ 0 h 2268362"/>
              <a:gd name="connsiteX0" fmla="*/ 0 w 3896086"/>
              <a:gd name="connsiteY0" fmla="*/ 0 h 2268362"/>
              <a:gd name="connsiteX1" fmla="*/ 3896086 w 3896086"/>
              <a:gd name="connsiteY1" fmla="*/ 1938162 h 2268362"/>
              <a:gd name="connsiteX2" fmla="*/ 0 w 3896086"/>
              <a:gd name="connsiteY2" fmla="*/ 2268362 h 2268362"/>
              <a:gd name="connsiteX3" fmla="*/ 0 w 3896086"/>
              <a:gd name="connsiteY3" fmla="*/ 0 h 2268362"/>
              <a:gd name="connsiteX0" fmla="*/ 0 w 4607286"/>
              <a:gd name="connsiteY0" fmla="*/ 0 h 2306462"/>
              <a:gd name="connsiteX1" fmla="*/ 4607286 w 4607286"/>
              <a:gd name="connsiteY1" fmla="*/ 2306462 h 2306462"/>
              <a:gd name="connsiteX2" fmla="*/ 0 w 4607286"/>
              <a:gd name="connsiteY2" fmla="*/ 2268362 h 2306462"/>
              <a:gd name="connsiteX3" fmla="*/ 0 w 4607286"/>
              <a:gd name="connsiteY3" fmla="*/ 0 h 2306462"/>
              <a:gd name="connsiteX0" fmla="*/ 12700 w 4619986"/>
              <a:gd name="connsiteY0" fmla="*/ 0 h 4262262"/>
              <a:gd name="connsiteX1" fmla="*/ 4619986 w 4619986"/>
              <a:gd name="connsiteY1" fmla="*/ 2306462 h 4262262"/>
              <a:gd name="connsiteX2" fmla="*/ 0 w 4619986"/>
              <a:gd name="connsiteY2" fmla="*/ 4262262 h 4262262"/>
              <a:gd name="connsiteX3" fmla="*/ 12700 w 4619986"/>
              <a:gd name="connsiteY3" fmla="*/ 0 h 4262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19986" h="4262262">
                <a:moveTo>
                  <a:pt x="12700" y="0"/>
                </a:moveTo>
                <a:lnTo>
                  <a:pt x="4619986" y="2306462"/>
                </a:lnTo>
                <a:lnTo>
                  <a:pt x="0" y="4262262"/>
                </a:lnTo>
                <a:cubicBezTo>
                  <a:pt x="4233" y="2841508"/>
                  <a:pt x="8467" y="1420754"/>
                  <a:pt x="12700" y="0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52000">
                <a:schemeClr val="tx1"/>
              </a:gs>
              <a:gs pos="98000">
                <a:schemeClr val="accent1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>
              <a:latin typeface="Meta IGM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7837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Quadr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4" y="2213003"/>
            <a:ext cx="4228968" cy="2228368"/>
          </a:xfrm>
        </p:spPr>
        <p:txBody>
          <a:bodyPr lIns="0" tIns="0" rIns="0" bIns="0">
            <a:noAutofit/>
          </a:bodyPr>
          <a:lstStyle>
            <a:lvl1pPr marL="243450"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701916FA-D5D3-3649-805F-88EF80C0F8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1579389"/>
            <a:ext cx="4228967" cy="4953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2400" b="0" i="0" spc="100" baseline="0">
                <a:latin typeface="Meta Head IGM Cond Light" panose="02000506030000020004" pitchFamily="2" charset="77"/>
              </a:defRPr>
            </a:lvl1pPr>
          </a:lstStyle>
          <a:p>
            <a:r>
              <a:rPr lang="de-DE"/>
              <a:t>Unterzeile einfügen</a:t>
            </a:r>
          </a:p>
        </p:txBody>
      </p:sp>
      <p:sp>
        <p:nvSpPr>
          <p:cNvPr id="11" name="Bildplatzhalter 9">
            <a:extLst>
              <a:ext uri="{FF2B5EF4-FFF2-40B4-BE49-F238E27FC236}">
                <a16:creationId xmlns:a16="http://schemas.microsoft.com/office/drawing/2014/main" id="{38FCB7D0-646F-AF48-A2B8-12A09927B98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745736" y="1080001"/>
            <a:ext cx="4147439" cy="3361632"/>
          </a:xfrm>
          <a:solidFill>
            <a:schemeClr val="accent6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0241A6-D7C2-2D40-8F92-2599EC120160}"/>
              </a:ext>
            </a:extLst>
          </p:cNvPr>
          <p:cNvSpPr txBox="1">
            <a:spLocks/>
          </p:cNvSpPr>
          <p:nvPr userDrawn="1"/>
        </p:nvSpPr>
        <p:spPr>
          <a:xfrm>
            <a:off x="4135077" y="4678176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b="0" i="0" smtClean="0">
                <a:latin typeface="Meta IGM" panose="02000503040000020004" pitchFamily="2" charset="0"/>
              </a:rPr>
              <a:pPr algn="ctr"/>
              <a:t>‹Nr.›</a:t>
            </a:fld>
            <a:endParaRPr lang="de-DE" b="0" i="0">
              <a:latin typeface="Meta IGM" panose="02000503040000020004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6248DF6-2726-DD4A-A7E5-C91F48E303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825" y="1080000"/>
            <a:ext cx="4228967" cy="472175"/>
          </a:xfrm>
        </p:spPr>
        <p:txBody>
          <a:bodyPr/>
          <a:lstStyle>
            <a:lvl1pPr>
              <a:defRPr spc="200" baseline="0"/>
            </a:lvl1pPr>
          </a:lstStyle>
          <a:p>
            <a:r>
              <a:rPr lang="de-DE"/>
              <a:t>TITEL BEARBEITEN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051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9">
            <a:extLst>
              <a:ext uri="{FF2B5EF4-FFF2-40B4-BE49-F238E27FC236}">
                <a16:creationId xmlns:a16="http://schemas.microsoft.com/office/drawing/2014/main" id="{38FCB7D0-646F-AF48-A2B8-12A09927B98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50032" y="1080001"/>
            <a:ext cx="8643144" cy="3361632"/>
          </a:xfrm>
          <a:solidFill>
            <a:schemeClr val="accent6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0241A6-D7C2-2D40-8F92-2599EC120160}"/>
              </a:ext>
            </a:extLst>
          </p:cNvPr>
          <p:cNvSpPr txBox="1">
            <a:spLocks/>
          </p:cNvSpPr>
          <p:nvPr userDrawn="1"/>
        </p:nvSpPr>
        <p:spPr>
          <a:xfrm>
            <a:off x="4135077" y="4678176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b="0" i="0" smtClean="0">
                <a:latin typeface="Meta IGM" panose="02000503040000020004" pitchFamily="2" charset="0"/>
              </a:rPr>
              <a:pPr algn="ctr"/>
              <a:t>‹Nr.›</a:t>
            </a:fld>
            <a:endParaRPr lang="de-DE" b="0" i="0">
              <a:latin typeface="Meta IGM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064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0241A6-D7C2-2D40-8F92-2599EC120160}"/>
              </a:ext>
            </a:extLst>
          </p:cNvPr>
          <p:cNvSpPr txBox="1">
            <a:spLocks/>
          </p:cNvSpPr>
          <p:nvPr userDrawn="1"/>
        </p:nvSpPr>
        <p:spPr>
          <a:xfrm>
            <a:off x="4135077" y="4678176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b="0" i="0" smtClean="0">
                <a:latin typeface="Meta IGM" panose="02000503040000020004" pitchFamily="2" charset="0"/>
              </a:rPr>
              <a:pPr algn="ctr"/>
              <a:t>‹Nr.›</a:t>
            </a:fld>
            <a:endParaRPr lang="de-DE" b="0" i="0">
              <a:latin typeface="Meta IGM" panose="02000503040000020004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6248DF6-2726-DD4A-A7E5-C91F48E303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825" y="1080000"/>
            <a:ext cx="4228967" cy="472175"/>
          </a:xfrm>
        </p:spPr>
        <p:txBody>
          <a:bodyPr/>
          <a:lstStyle>
            <a:lvl1pPr>
              <a:defRPr spc="200" baseline="0"/>
            </a:lvl1pPr>
          </a:lstStyle>
          <a:p>
            <a:r>
              <a:rPr lang="de-DE"/>
              <a:t>TITEL BEARBEITEN</a:t>
            </a:r>
            <a:endParaRPr lang="en-US"/>
          </a:p>
        </p:txBody>
      </p:sp>
      <p:sp>
        <p:nvSpPr>
          <p:cNvPr id="13" name="SmartArt-Platzhalter 3">
            <a:extLst>
              <a:ext uri="{FF2B5EF4-FFF2-40B4-BE49-F238E27FC236}">
                <a16:creationId xmlns:a16="http://schemas.microsoft.com/office/drawing/2014/main" id="{55665241-B298-6C48-8846-F34E0522A230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250825" y="1739900"/>
            <a:ext cx="8642350" cy="27019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Klicken Sie auf das Symbol, um die SmartArt-Grafik hinzuzufügen</a:t>
            </a:r>
          </a:p>
        </p:txBody>
      </p:sp>
    </p:spTree>
    <p:extLst>
      <p:ext uri="{BB962C8B-B14F-4D97-AF65-F5344CB8AC3E}">
        <p14:creationId xmlns:p14="http://schemas.microsoft.com/office/powerpoint/2010/main" val="928277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0241A6-D7C2-2D40-8F92-2599EC120160}"/>
              </a:ext>
            </a:extLst>
          </p:cNvPr>
          <p:cNvSpPr txBox="1">
            <a:spLocks/>
          </p:cNvSpPr>
          <p:nvPr userDrawn="1"/>
        </p:nvSpPr>
        <p:spPr>
          <a:xfrm>
            <a:off x="4135077" y="4678176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b="0" i="0" smtClean="0">
                <a:latin typeface="Meta IGM" panose="02000503040000020004" pitchFamily="2" charset="0"/>
              </a:rPr>
              <a:pPr algn="ctr"/>
              <a:t>‹Nr.›</a:t>
            </a:fld>
            <a:endParaRPr lang="de-DE" b="0" i="0">
              <a:latin typeface="Meta IGM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010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16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0825" y="1365774"/>
            <a:ext cx="7722401" cy="4540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TITEL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0825" y="1979525"/>
            <a:ext cx="8642349" cy="26531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70113CA0-0DD7-9548-B4A8-43615A11C389}"/>
              </a:ext>
            </a:extLst>
          </p:cNvPr>
          <p:cNvPicPr>
            <a:picLocks noChangeAspect="1"/>
          </p:cNvPicPr>
          <p:nvPr userDrawn="1"/>
        </p:nvPicPr>
        <p:blipFill>
          <a:blip r:embed="rId23"/>
          <a:stretch>
            <a:fillRect/>
          </a:stretch>
        </p:blipFill>
        <p:spPr>
          <a:xfrm>
            <a:off x="8173175" y="238618"/>
            <a:ext cx="720000" cy="720000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61566813-E909-A142-B31F-03FCE51CCD4D}"/>
              </a:ext>
            </a:extLst>
          </p:cNvPr>
          <p:cNvSpPr txBox="1"/>
          <p:nvPr userDrawn="1"/>
        </p:nvSpPr>
        <p:spPr>
          <a:xfrm>
            <a:off x="6115050" y="4636168"/>
            <a:ext cx="278403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DE" sz="1000" b="0" i="0" kern="120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IG Metall</a:t>
            </a:r>
          </a:p>
          <a:p>
            <a:pPr algn="r"/>
            <a:r>
              <a:rPr lang="de-DE" sz="1000" b="1" i="0" kern="120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Neu</a:t>
            </a:r>
            <a:r>
              <a:rPr lang="de-DE" sz="1000" b="1" i="0" kern="1200" baseline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 Ulm - Günzburg</a:t>
            </a:r>
            <a:endParaRPr lang="de-DE" sz="1000" b="1" i="0" kern="1200">
              <a:solidFill>
                <a:srgbClr val="3C3C3B"/>
              </a:solidFill>
              <a:effectLst/>
              <a:latin typeface="Meta IGM" panose="02000503040000020004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125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73" r:id="rId3"/>
    <p:sldLayoutId id="2147483662" r:id="rId4"/>
    <p:sldLayoutId id="2147483677" r:id="rId5"/>
    <p:sldLayoutId id="2147483675" r:id="rId6"/>
    <p:sldLayoutId id="2147483678" r:id="rId7"/>
    <p:sldLayoutId id="2147483676" r:id="rId8"/>
    <p:sldLayoutId id="2147483679" r:id="rId9"/>
    <p:sldLayoutId id="2147483674" r:id="rId10"/>
    <p:sldLayoutId id="2147483686" r:id="rId11"/>
    <p:sldLayoutId id="2147483690" r:id="rId12"/>
    <p:sldLayoutId id="2147483694" r:id="rId13"/>
    <p:sldLayoutId id="2147483692" r:id="rId14"/>
    <p:sldLayoutId id="2147483696" r:id="rId15"/>
    <p:sldLayoutId id="2147483697" r:id="rId16"/>
    <p:sldLayoutId id="2147483698" r:id="rId17"/>
    <p:sldLayoutId id="2147483707" r:id="rId18"/>
    <p:sldLayoutId id="2147483708" r:id="rId19"/>
    <p:sldLayoutId id="2147483709" r:id="rId20"/>
    <p:sldLayoutId id="2147483710" r:id="rId21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b="1" i="0" kern="1200" cap="all" spc="200" baseline="0">
          <a:solidFill>
            <a:srgbClr val="E3051B"/>
          </a:solidFill>
          <a:latin typeface="Meta Head IGM Cond Black" panose="02000506030000020004" pitchFamily="2" charset="77"/>
          <a:ea typeface="+mj-ea"/>
          <a:cs typeface="+mj-cs"/>
        </a:defRPr>
      </a:lvl1pPr>
    </p:titleStyle>
    <p:bodyStyle>
      <a:lvl1pPr marL="171450" indent="-243450" algn="l" defTabSz="685800" rtl="0" eaLnBrk="1" latinLnBrk="0" hangingPunct="1">
        <a:lnSpc>
          <a:spcPct val="90000"/>
        </a:lnSpc>
        <a:spcBef>
          <a:spcPts val="750"/>
        </a:spcBef>
        <a:buSzPct val="90000"/>
        <a:buFontTx/>
        <a:buBlip>
          <a:blip r:embed="rId24"/>
        </a:buBlip>
        <a:defRPr sz="1800" b="0" i="0" kern="1200">
          <a:solidFill>
            <a:srgbClr val="3C3C3B"/>
          </a:solidFill>
          <a:latin typeface="Meta IGM" panose="02000503040000020004" pitchFamily="2" charset="0"/>
          <a:ea typeface="+mn-ea"/>
          <a:cs typeface="+mn-cs"/>
        </a:defRPr>
      </a:lvl1pPr>
      <a:lvl2pPr marL="514350" indent="-243450" algn="l" defTabSz="685800" rtl="0" eaLnBrk="1" latinLnBrk="0" hangingPunct="1">
        <a:lnSpc>
          <a:spcPct val="90000"/>
        </a:lnSpc>
        <a:spcBef>
          <a:spcPts val="375"/>
        </a:spcBef>
        <a:buSzPct val="90000"/>
        <a:buFontTx/>
        <a:buBlip>
          <a:blip r:embed="rId24"/>
        </a:buBlip>
        <a:defRPr sz="1800" b="0" i="0" kern="1200">
          <a:solidFill>
            <a:srgbClr val="3C3C3B"/>
          </a:solidFill>
          <a:latin typeface="Meta IGM" panose="02000503040000020004" pitchFamily="2" charset="0"/>
          <a:ea typeface="+mn-ea"/>
          <a:cs typeface="+mn-cs"/>
        </a:defRPr>
      </a:lvl2pPr>
      <a:lvl3pPr marL="785250" indent="-243450" algn="l" defTabSz="685800" rtl="0" eaLnBrk="1" latinLnBrk="0" hangingPunct="1">
        <a:lnSpc>
          <a:spcPct val="90000"/>
        </a:lnSpc>
        <a:spcBef>
          <a:spcPts val="375"/>
        </a:spcBef>
        <a:buSzPct val="90000"/>
        <a:buFontTx/>
        <a:buBlip>
          <a:blip r:embed="rId24"/>
        </a:buBlip>
        <a:defRPr sz="1800" b="0" i="0" kern="1200">
          <a:solidFill>
            <a:srgbClr val="3C3C3B"/>
          </a:solidFill>
          <a:latin typeface="Meta IGM" panose="02000503040000020004" pitchFamily="2" charset="0"/>
          <a:ea typeface="+mn-ea"/>
          <a:cs typeface="+mn-cs"/>
        </a:defRPr>
      </a:lvl3pPr>
      <a:lvl4pPr marL="1056150" indent="-243450" algn="l" defTabSz="685800" rtl="0" eaLnBrk="1" latinLnBrk="0" hangingPunct="1">
        <a:lnSpc>
          <a:spcPct val="90000"/>
        </a:lnSpc>
        <a:spcBef>
          <a:spcPts val="375"/>
        </a:spcBef>
        <a:buSzPct val="90000"/>
        <a:buFontTx/>
        <a:buBlip>
          <a:blip r:embed="rId24"/>
        </a:buBlip>
        <a:defRPr sz="1800" b="0" i="0" kern="1200">
          <a:solidFill>
            <a:srgbClr val="3C3C3B"/>
          </a:solidFill>
          <a:latin typeface="Meta IGM" panose="02000503040000020004" pitchFamily="2" charset="0"/>
          <a:ea typeface="+mn-ea"/>
          <a:cs typeface="+mn-cs"/>
        </a:defRPr>
      </a:lvl4pPr>
      <a:lvl5pPr marL="1327050" indent="-243450" algn="l" defTabSz="685800" rtl="0" eaLnBrk="1" latinLnBrk="0" hangingPunct="1">
        <a:lnSpc>
          <a:spcPct val="90000"/>
        </a:lnSpc>
        <a:spcBef>
          <a:spcPts val="375"/>
        </a:spcBef>
        <a:buFontTx/>
        <a:buBlip>
          <a:blip r:embed="rId24"/>
        </a:buBlip>
        <a:defRPr sz="1800" b="0" i="0" kern="1200">
          <a:solidFill>
            <a:srgbClr val="3C3C3B"/>
          </a:solidFill>
          <a:latin typeface="Meta IGM" panose="02000503040000020004" pitchFamily="2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kern="1200">
          <a:solidFill>
            <a:srgbClr val="3C3C3B"/>
          </a:solidFill>
          <a:latin typeface="Meta IGM" panose="02000503040000020004" pitchFamily="2" charset="0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146">
          <p15:clr>
            <a:srgbClr val="F26B43"/>
          </p15:clr>
        </p15:guide>
        <p15:guide id="6" orient="horz" pos="3094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5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/>
          <p:nvPr/>
        </p:nvPicPr>
        <p:blipFill>
          <a:blip r:embed="rId5"/>
          <a:stretch/>
        </p:blipFill>
        <p:spPr>
          <a:xfrm>
            <a:off x="0" y="0"/>
            <a:ext cx="9143433" cy="5143001"/>
          </a:xfrm>
          <a:prstGeom prst="rect">
            <a:avLst/>
          </a:prstGeom>
          <a:ln w="18000">
            <a:noFill/>
          </a:ln>
        </p:spPr>
      </p:pic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172" y="734715"/>
            <a:ext cx="8228763" cy="1175543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de-DE" sz="3991" b="0" u="none" strike="noStrike">
                <a:solidFill>
                  <a:srgbClr val="FFFFFF"/>
                </a:solidFill>
                <a:uFillTx/>
                <a:latin typeface="Arial"/>
              </a:rPr>
              <a:t>Format des Titeltextes durch Klicken bearbeiten</a:t>
            </a: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457172" y="2155162"/>
            <a:ext cx="8228763" cy="249802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lnSpcReduction="9999"/>
          </a:bodyPr>
          <a:lstStyle/>
          <a:p>
            <a:pPr marL="432000" indent="-324000">
              <a:spcBef>
                <a:spcPts val="141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2857" b="0" u="none" strike="noStrike">
                <a:solidFill>
                  <a:srgbClr val="FFFFFF"/>
                </a:solidFill>
                <a:uFillTx/>
                <a:latin typeface="Arial"/>
              </a:rPr>
              <a:t>Format des Gliederungstextes durch Klicken bearbeiten</a:t>
            </a:r>
          </a:p>
          <a:p>
            <a:pPr marL="783734" lvl="1" indent="-293900">
              <a:spcBef>
                <a:spcPts val="102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de-DE" sz="2177" b="0" u="none" strike="noStrike">
                <a:solidFill>
                  <a:srgbClr val="FFFFFF"/>
                </a:solidFill>
                <a:uFillTx/>
                <a:latin typeface="Arial"/>
              </a:rPr>
              <a:t>Zweite Gliederungsebene</a:t>
            </a:r>
          </a:p>
          <a:p>
            <a:pPr marL="1175602" lvl="2" indent="-261245">
              <a:spcBef>
                <a:spcPts val="77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1633" b="0" u="none" strike="noStrike">
                <a:solidFill>
                  <a:srgbClr val="FFFFFF"/>
                </a:solidFill>
                <a:uFillTx/>
                <a:latin typeface="Arial"/>
              </a:rPr>
              <a:t>Dritte Gliederungsebene</a:t>
            </a:r>
          </a:p>
          <a:p>
            <a:pPr marL="1567469" lvl="3" indent="-195934">
              <a:spcBef>
                <a:spcPts val="51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de-DE" sz="1361" b="0" u="none" strike="noStrike">
                <a:solidFill>
                  <a:srgbClr val="FFFFFF"/>
                </a:solidFill>
                <a:uFillTx/>
                <a:latin typeface="Arial"/>
              </a:rPr>
              <a:t>Vierte Gliederungsebene</a:t>
            </a:r>
          </a:p>
          <a:p>
            <a:pPr marL="1959336" lvl="4" indent="-195934">
              <a:spcBef>
                <a:spcPts val="25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1361" b="0" u="none" strike="noStrike">
                <a:solidFill>
                  <a:srgbClr val="FFFFFF"/>
                </a:solidFill>
                <a:uFillTx/>
                <a:latin typeface="Arial"/>
              </a:rPr>
              <a:t>Fünfte Gliederungsebene</a:t>
            </a:r>
          </a:p>
          <a:p>
            <a:pPr marL="2351203" lvl="5" indent="-195934">
              <a:spcBef>
                <a:spcPts val="25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1361" b="0" u="none" strike="noStrike">
                <a:solidFill>
                  <a:srgbClr val="FFFFFF"/>
                </a:solidFill>
                <a:uFillTx/>
                <a:latin typeface="Arial"/>
              </a:rPr>
              <a:t>Sechste Gliederungsebene</a:t>
            </a:r>
          </a:p>
          <a:p>
            <a:pPr marL="2743070" lvl="6" indent="-195934">
              <a:spcBef>
                <a:spcPts val="25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1361" b="0" u="none" strike="noStrike">
                <a:solidFill>
                  <a:srgbClr val="FFFFFF"/>
                </a:solidFill>
                <a:uFillTx/>
                <a:latin typeface="Arial"/>
              </a:rPr>
              <a:t>Siebte Gliederungsebene</a:t>
            </a:r>
          </a:p>
        </p:txBody>
      </p:sp>
      <p:sp>
        <p:nvSpPr>
          <p:cNvPr id="3" name="PlaceHolder 3"/>
          <p:cNvSpPr>
            <a:spLocks noGrp="1"/>
          </p:cNvSpPr>
          <p:nvPr>
            <p:ph type="dt" idx="1"/>
          </p:nvPr>
        </p:nvSpPr>
        <p:spPr>
          <a:xfrm>
            <a:off x="457172" y="4684866"/>
            <a:ext cx="2130093" cy="354296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de-DE" sz="1270" b="0" u="none" strike="noStrike">
                <a:solidFill>
                  <a:srgbClr val="FFFFFF"/>
                </a:solidFill>
                <a:uFillTx/>
                <a:latin typeface="Arial"/>
              </a:defRPr>
            </a:lvl1pPr>
          </a:lstStyle>
          <a:p>
            <a:r>
              <a:rPr lang="de-DE"/>
              <a:t>&lt;Datum/Uhrzeit&gt;</a:t>
            </a:r>
          </a:p>
        </p:txBody>
      </p:sp>
      <p:sp>
        <p:nvSpPr>
          <p:cNvPr id="4" name="PlaceHolder 4"/>
          <p:cNvSpPr>
            <a:spLocks noGrp="1"/>
          </p:cNvSpPr>
          <p:nvPr>
            <p:ph type="ftr" idx="2"/>
          </p:nvPr>
        </p:nvSpPr>
        <p:spPr>
          <a:xfrm>
            <a:off x="3127054" y="4684866"/>
            <a:ext cx="2898142" cy="354296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buNone/>
              <a:defRPr lang="de-DE" sz="1270" b="0" u="none" strike="noStrike">
                <a:solidFill>
                  <a:srgbClr val="FFFFFF"/>
                </a:solidFill>
                <a:uFillTx/>
                <a:latin typeface="Arial"/>
              </a:defRPr>
            </a:lvl1pPr>
          </a:lstStyle>
          <a:p>
            <a:r>
              <a:rPr lang="de-DE"/>
              <a:t>&lt;Fußzeile&gt;</a:t>
            </a:r>
          </a:p>
        </p:txBody>
      </p:sp>
      <p:sp>
        <p:nvSpPr>
          <p:cNvPr id="5" name="PlaceHolder 5"/>
          <p:cNvSpPr>
            <a:spLocks noGrp="1"/>
          </p:cNvSpPr>
          <p:nvPr>
            <p:ph type="sldNum" idx="3"/>
          </p:nvPr>
        </p:nvSpPr>
        <p:spPr>
          <a:xfrm>
            <a:off x="6555842" y="4684866"/>
            <a:ext cx="2130093" cy="354296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de-DE" sz="1270" b="0" u="none" strike="noStrike">
                <a:solidFill>
                  <a:srgbClr val="FFFFFF"/>
                </a:solidFill>
                <a:uFillTx/>
                <a:latin typeface="Arial"/>
              </a:defRPr>
            </a:lvl1pPr>
          </a:lstStyle>
          <a:p>
            <a:fld id="{534DF0A1-7039-4B7A-A3A0-A9F15185547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0333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</p:sldLayoutIdLst>
  <p:txStyles>
    <p:titleStyle>
      <a:lvl1pPr indent="0" algn="ctr" defTabSz="829452" rtl="0" eaLnBrk="1" latinLnBrk="0" hangingPunct="1">
        <a:lnSpc>
          <a:spcPct val="90000"/>
        </a:lnSpc>
        <a:spcBef>
          <a:spcPct val="0"/>
        </a:spcBef>
        <a:buNone/>
        <a:defRPr sz="399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867" indent="-293900" algn="l" defTabSz="829452" rtl="0" eaLnBrk="1" latinLnBrk="0" hangingPunct="1">
        <a:lnSpc>
          <a:spcPct val="90000"/>
        </a:lnSpc>
        <a:spcBef>
          <a:spcPts val="1283"/>
        </a:spcBef>
        <a:buClr>
          <a:srgbClr val="FFFFFF"/>
        </a:buClr>
        <a:buSzPct val="45000"/>
        <a:buFont typeface="Wingdings" charset="2"/>
        <a:buChar char=""/>
        <a:defRPr sz="2540" kern="1200">
          <a:solidFill>
            <a:schemeClr val="tx1"/>
          </a:solidFill>
          <a:latin typeface="+mn-lt"/>
          <a:ea typeface="+mn-ea"/>
          <a:cs typeface="+mn-cs"/>
        </a:defRPr>
      </a:lvl1pPr>
      <a:lvl2pPr marL="622089" indent="-207363" algn="l" defTabSz="829452" rtl="0" eaLnBrk="1" latinLnBrk="0" hangingPunct="1">
        <a:lnSpc>
          <a:spcPct val="90000"/>
        </a:lnSpc>
        <a:spcBef>
          <a:spcPts val="454"/>
        </a:spcBef>
        <a:buFont typeface="Arial" panose="020B0604020202020204" pitchFamily="34" charset="0"/>
        <a:buChar char="•"/>
        <a:defRPr sz="2177" kern="1200">
          <a:solidFill>
            <a:schemeClr val="tx1"/>
          </a:solidFill>
          <a:latin typeface="+mn-lt"/>
          <a:ea typeface="+mn-ea"/>
          <a:cs typeface="+mn-cs"/>
        </a:defRPr>
      </a:lvl2pPr>
      <a:lvl3pPr marL="1036815" indent="-207363" algn="l" defTabSz="829452" rtl="0" eaLnBrk="1" latinLnBrk="0" hangingPunct="1">
        <a:lnSpc>
          <a:spcPct val="90000"/>
        </a:lnSpc>
        <a:spcBef>
          <a:spcPts val="454"/>
        </a:spcBef>
        <a:buFont typeface="Arial" panose="020B0604020202020204" pitchFamily="34" charset="0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3pPr>
      <a:lvl4pPr marL="1451541" indent="-207363" algn="l" defTabSz="829452" rtl="0" eaLnBrk="1" latinLnBrk="0" hangingPunct="1">
        <a:lnSpc>
          <a:spcPct val="90000"/>
        </a:lnSpc>
        <a:spcBef>
          <a:spcPts val="454"/>
        </a:spcBef>
        <a:buFont typeface="Arial" panose="020B0604020202020204" pitchFamily="34" charset="0"/>
        <a:buChar char="•"/>
        <a:defRPr sz="1633" kern="1200">
          <a:solidFill>
            <a:schemeClr val="tx1"/>
          </a:solidFill>
          <a:latin typeface="+mn-lt"/>
          <a:ea typeface="+mn-ea"/>
          <a:cs typeface="+mn-cs"/>
        </a:defRPr>
      </a:lvl4pPr>
      <a:lvl5pPr marL="1866268" indent="-207363" algn="l" defTabSz="829452" rtl="0" eaLnBrk="1" latinLnBrk="0" hangingPunct="1">
        <a:lnSpc>
          <a:spcPct val="90000"/>
        </a:lnSpc>
        <a:spcBef>
          <a:spcPts val="454"/>
        </a:spcBef>
        <a:buFont typeface="Arial" panose="020B0604020202020204" pitchFamily="34" charset="0"/>
        <a:buChar char="•"/>
        <a:defRPr sz="1633" kern="1200">
          <a:solidFill>
            <a:schemeClr val="tx1"/>
          </a:solidFill>
          <a:latin typeface="+mn-lt"/>
          <a:ea typeface="+mn-ea"/>
          <a:cs typeface="+mn-cs"/>
        </a:defRPr>
      </a:lvl5pPr>
      <a:lvl6pPr marL="2280994" indent="-207363" algn="l" defTabSz="829452" rtl="0" eaLnBrk="1" latinLnBrk="0" hangingPunct="1">
        <a:lnSpc>
          <a:spcPct val="90000"/>
        </a:lnSpc>
        <a:spcBef>
          <a:spcPts val="454"/>
        </a:spcBef>
        <a:buFont typeface="Arial" panose="020B0604020202020204" pitchFamily="34" charset="0"/>
        <a:buChar char="•"/>
        <a:defRPr sz="1633" kern="1200">
          <a:solidFill>
            <a:schemeClr val="tx1"/>
          </a:solidFill>
          <a:latin typeface="+mn-lt"/>
          <a:ea typeface="+mn-ea"/>
          <a:cs typeface="+mn-cs"/>
        </a:defRPr>
      </a:lvl6pPr>
      <a:lvl7pPr marL="2695720" indent="-207363" algn="l" defTabSz="829452" rtl="0" eaLnBrk="1" latinLnBrk="0" hangingPunct="1">
        <a:lnSpc>
          <a:spcPct val="90000"/>
        </a:lnSpc>
        <a:spcBef>
          <a:spcPts val="454"/>
        </a:spcBef>
        <a:buFont typeface="Arial" panose="020B0604020202020204" pitchFamily="34" charset="0"/>
        <a:buChar char="•"/>
        <a:defRPr sz="1633" kern="1200">
          <a:solidFill>
            <a:schemeClr val="tx1"/>
          </a:solidFill>
          <a:latin typeface="+mn-lt"/>
          <a:ea typeface="+mn-ea"/>
          <a:cs typeface="+mn-cs"/>
        </a:defRPr>
      </a:lvl7pPr>
      <a:lvl8pPr marL="3110446" indent="-207363" algn="l" defTabSz="829452" rtl="0" eaLnBrk="1" latinLnBrk="0" hangingPunct="1">
        <a:lnSpc>
          <a:spcPct val="90000"/>
        </a:lnSpc>
        <a:spcBef>
          <a:spcPts val="454"/>
        </a:spcBef>
        <a:buFont typeface="Arial" panose="020B0604020202020204" pitchFamily="34" charset="0"/>
        <a:buChar char="•"/>
        <a:defRPr sz="1633" kern="1200">
          <a:solidFill>
            <a:schemeClr val="tx1"/>
          </a:solidFill>
          <a:latin typeface="+mn-lt"/>
          <a:ea typeface="+mn-ea"/>
          <a:cs typeface="+mn-cs"/>
        </a:defRPr>
      </a:lvl8pPr>
      <a:lvl9pPr marL="3525172" indent="-207363" algn="l" defTabSz="829452" rtl="0" eaLnBrk="1" latinLnBrk="0" hangingPunct="1">
        <a:lnSpc>
          <a:spcPct val="90000"/>
        </a:lnSpc>
        <a:spcBef>
          <a:spcPts val="454"/>
        </a:spcBef>
        <a:buFont typeface="Arial" panose="020B0604020202020204" pitchFamily="34" charset="0"/>
        <a:buChar char="•"/>
        <a:defRPr sz="16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829452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1pPr>
      <a:lvl2pPr marL="414726" algn="l" defTabSz="829452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2pPr>
      <a:lvl3pPr marL="829452" algn="l" defTabSz="829452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3pPr>
      <a:lvl4pPr marL="1244178" algn="l" defTabSz="829452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4pPr>
      <a:lvl5pPr marL="1658904" algn="l" defTabSz="829452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5pPr>
      <a:lvl6pPr marL="2073631" algn="l" defTabSz="829452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6pPr>
      <a:lvl7pPr marL="2488357" algn="l" defTabSz="829452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7pPr>
      <a:lvl8pPr marL="2903083" algn="l" defTabSz="829452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8pPr>
      <a:lvl9pPr marL="3317809" algn="l" defTabSz="829452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sv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B062AD-6F39-8B4B-A769-7638138C83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0825" y="2876550"/>
            <a:ext cx="5443680" cy="1541626"/>
          </a:xfrm>
        </p:spPr>
        <p:txBody>
          <a:bodyPr/>
          <a:lstStyle/>
          <a:p>
            <a:r>
              <a:rPr lang="de-DE" sz="2800"/>
              <a:t>Delegiertenversammlung</a:t>
            </a:r>
            <a:br>
              <a:rPr lang="de-DE" sz="2800"/>
            </a:br>
            <a:r>
              <a:rPr lang="de-DE" sz="2800"/>
              <a:t>IG Metall </a:t>
            </a:r>
            <a:r>
              <a:rPr lang="de-DE" sz="2800" err="1"/>
              <a:t>Neu-Ulm-günzburg</a:t>
            </a:r>
            <a:endParaRPr lang="de-DE" sz="280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DF8A6E5-718B-B342-B559-A0649F43F9A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29. Juni 2026</a:t>
            </a:r>
          </a:p>
        </p:txBody>
      </p:sp>
    </p:spTree>
    <p:extLst>
      <p:ext uri="{BB962C8B-B14F-4D97-AF65-F5344CB8AC3E}">
        <p14:creationId xmlns:p14="http://schemas.microsoft.com/office/powerpoint/2010/main" val="29435103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0E92C1-546E-9E58-0C79-37A41409AB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CD10220C-90D5-01BF-8BDF-894416ECE5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454" y="993479"/>
            <a:ext cx="8691092" cy="2327236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6CAA8C51-0F40-0AC4-7E41-C3D412F546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1296" y="3320715"/>
            <a:ext cx="5336098" cy="1247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6109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4BBE80-382D-89E0-BEC7-2193D1DAB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081EDE2-3B49-D70F-1DD6-C4FB5D876D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6315" y="2873906"/>
            <a:ext cx="8642349" cy="2119409"/>
          </a:xfrm>
        </p:spPr>
        <p:txBody>
          <a:bodyPr>
            <a:normAutofit fontScale="92500" lnSpcReduction="10000"/>
          </a:bodyPr>
          <a:lstStyle/>
          <a:p>
            <a:r>
              <a:rPr lang="de-DE" dirty="0">
                <a:latin typeface="Meta Head IGM Cond Black" panose="02000A06040000020004" pitchFamily="2" charset="0"/>
              </a:rPr>
              <a:t>Erste Maßnahmen im Ortsvorstand</a:t>
            </a:r>
          </a:p>
          <a:p>
            <a:r>
              <a:rPr lang="de-DE" dirty="0" err="1">
                <a:latin typeface="Meta Head IGM Cond Light" panose="02000506030000020004" pitchFamily="2" charset="0"/>
              </a:rPr>
              <a:t>Ansprachewochen</a:t>
            </a:r>
            <a:r>
              <a:rPr lang="de-DE" dirty="0">
                <a:latin typeface="Meta Head IGM Cond Light" panose="02000506030000020004" pitchFamily="2" charset="0"/>
              </a:rPr>
              <a:t> planen und durchführen</a:t>
            </a:r>
          </a:p>
          <a:p>
            <a:pPr lvl="1"/>
            <a:r>
              <a:rPr lang="de-DE" dirty="0">
                <a:latin typeface="Meta Head IGM Cond Light" panose="02000506030000020004" pitchFamily="2" charset="0"/>
              </a:rPr>
              <a:t>Zeit und Budget wird zur Verfügung gestellt</a:t>
            </a:r>
          </a:p>
          <a:p>
            <a:r>
              <a:rPr lang="de-DE" dirty="0">
                <a:latin typeface="Meta Head IGM Cond Light" panose="02000506030000020004" pitchFamily="2" charset="0"/>
              </a:rPr>
              <a:t>Gemeinsame Mitgliederziele setzen</a:t>
            </a:r>
          </a:p>
          <a:p>
            <a:r>
              <a:rPr lang="de-DE" dirty="0">
                <a:latin typeface="Meta Head IGM Cond Light" panose="02000506030000020004" pitchFamily="2" charset="0"/>
              </a:rPr>
              <a:t>Tarifrunde zur Mitgliedergewinnung nutzen</a:t>
            </a:r>
          </a:p>
          <a:p>
            <a:r>
              <a:rPr lang="de-DE" dirty="0">
                <a:latin typeface="Meta Head IGM Cond Light" panose="02000506030000020004" pitchFamily="2" charset="0"/>
              </a:rPr>
              <a:t>Durchführung eines Kommunikationstraining für Aktive im Betrieb</a:t>
            </a:r>
          </a:p>
          <a:p>
            <a:pPr lvl="1"/>
            <a:r>
              <a:rPr lang="de-DE" dirty="0">
                <a:latin typeface="Meta Head IGM Cond Light" panose="02000506030000020004" pitchFamily="2" charset="0"/>
              </a:rPr>
              <a:t>Auch hier wird Budget zur Verfügung gestellt</a:t>
            </a:r>
          </a:p>
          <a:p>
            <a:pPr marL="1350" indent="0">
              <a:buNone/>
            </a:pPr>
            <a:endParaRPr lang="de-DE" dirty="0">
              <a:latin typeface="Meta Head IGM Cond Light" panose="02000506030000020004" pitchFamily="2" charset="0"/>
            </a:endParaRPr>
          </a:p>
          <a:p>
            <a:pPr marL="1350" indent="0">
              <a:buNone/>
            </a:pPr>
            <a:endParaRPr lang="de-DE" dirty="0"/>
          </a:p>
        </p:txBody>
      </p:sp>
      <p:sp>
        <p:nvSpPr>
          <p:cNvPr id="2" name="Dreieck 4">
            <a:extLst>
              <a:ext uri="{FF2B5EF4-FFF2-40B4-BE49-F238E27FC236}">
                <a16:creationId xmlns:a16="http://schemas.microsoft.com/office/drawing/2014/main" id="{224AD98C-4897-25AA-2889-D1643B4D5052}"/>
              </a:ext>
            </a:extLst>
          </p:cNvPr>
          <p:cNvSpPr/>
          <p:nvPr/>
        </p:nvSpPr>
        <p:spPr>
          <a:xfrm rot="5400000">
            <a:off x="-146685" y="146685"/>
            <a:ext cx="2141855" cy="1848485"/>
          </a:xfrm>
          <a:prstGeom prst="triangle">
            <a:avLst>
              <a:gd name="adj" fmla="val 50000"/>
            </a:avLst>
          </a:prstGeom>
          <a:solidFill>
            <a:srgbClr val="E3051B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3" name="Dreieck 3">
            <a:extLst>
              <a:ext uri="{FF2B5EF4-FFF2-40B4-BE49-F238E27FC236}">
                <a16:creationId xmlns:a16="http://schemas.microsoft.com/office/drawing/2014/main" id="{F225429A-BFFB-CF20-1C3A-DB8DE3098D96}"/>
              </a:ext>
            </a:extLst>
          </p:cNvPr>
          <p:cNvSpPr/>
          <p:nvPr/>
        </p:nvSpPr>
        <p:spPr>
          <a:xfrm rot="16200000">
            <a:off x="256622" y="645275"/>
            <a:ext cx="1335239" cy="1335688"/>
          </a:xfrm>
          <a:prstGeom prst="triangle">
            <a:avLst>
              <a:gd name="adj" fmla="val 50000"/>
            </a:avLst>
          </a:prstGeom>
          <a:solidFill>
            <a:srgbClr val="E3051B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4" name="Textfeld 1216457677">
            <a:extLst>
              <a:ext uri="{FF2B5EF4-FFF2-40B4-BE49-F238E27FC236}">
                <a16:creationId xmlns:a16="http://schemas.microsoft.com/office/drawing/2014/main" id="{FCB83B0A-388D-A1AD-EE4E-C8DDCF1A146E}"/>
              </a:ext>
            </a:extLst>
          </p:cNvPr>
          <p:cNvSpPr txBox="1"/>
          <p:nvPr/>
        </p:nvSpPr>
        <p:spPr>
          <a:xfrm>
            <a:off x="87628" y="752157"/>
            <a:ext cx="1673225" cy="63754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tabLst>
                <a:tab pos="179705" algn="l"/>
              </a:tabLst>
            </a:pPr>
            <a:r>
              <a:rPr lang="de-DE" sz="1800" b="1" spc="10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2. Geschäftsbericht</a:t>
            </a:r>
            <a:endParaRPr lang="de-DE" sz="3500" b="1" spc="100">
              <a:solidFill>
                <a:srgbClr val="FFFFFF"/>
              </a:solidFill>
              <a:effectLst/>
              <a:latin typeface="Meta Head IGM Cond Black" panose="02000A06040000020004" pitchFamily="2" charset="0"/>
              <a:ea typeface="Calibri" panose="020F0502020204030204" pitchFamily="34" charset="0"/>
              <a:cs typeface="Meta OT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27A4A25-1DB5-709B-DFA0-9E65ACDD73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6156" y="323389"/>
            <a:ext cx="2579124" cy="3620122"/>
          </a:xfrm>
          <a:prstGeom prst="rect">
            <a:avLst/>
          </a:prstGeom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5CA7B696-DFDE-E930-A5DE-642C99B84E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899" y="431511"/>
            <a:ext cx="1669028" cy="2225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38780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5E2F2-DECE-6039-86F4-8A7EBC6FD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reieck 4">
            <a:extLst>
              <a:ext uri="{FF2B5EF4-FFF2-40B4-BE49-F238E27FC236}">
                <a16:creationId xmlns:a16="http://schemas.microsoft.com/office/drawing/2014/main" id="{A1BA6F0A-8846-21FE-91EC-1DB2B7FBC338}"/>
              </a:ext>
            </a:extLst>
          </p:cNvPr>
          <p:cNvSpPr/>
          <p:nvPr/>
        </p:nvSpPr>
        <p:spPr>
          <a:xfrm rot="5400000">
            <a:off x="-146685" y="146685"/>
            <a:ext cx="2141855" cy="1848485"/>
          </a:xfrm>
          <a:prstGeom prst="triangle">
            <a:avLst>
              <a:gd name="adj" fmla="val 50000"/>
            </a:avLst>
          </a:prstGeom>
          <a:solidFill>
            <a:srgbClr val="E3051B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3" name="Dreieck 3">
            <a:extLst>
              <a:ext uri="{FF2B5EF4-FFF2-40B4-BE49-F238E27FC236}">
                <a16:creationId xmlns:a16="http://schemas.microsoft.com/office/drawing/2014/main" id="{108AA470-7B37-F6EF-6731-EAA34D72E602}"/>
              </a:ext>
            </a:extLst>
          </p:cNvPr>
          <p:cNvSpPr/>
          <p:nvPr/>
        </p:nvSpPr>
        <p:spPr>
          <a:xfrm rot="16200000">
            <a:off x="256622" y="645275"/>
            <a:ext cx="1335239" cy="1335688"/>
          </a:xfrm>
          <a:prstGeom prst="triangle">
            <a:avLst>
              <a:gd name="adj" fmla="val 50000"/>
            </a:avLst>
          </a:prstGeom>
          <a:solidFill>
            <a:srgbClr val="E3051B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4" name="Textfeld 1216457677">
            <a:extLst>
              <a:ext uri="{FF2B5EF4-FFF2-40B4-BE49-F238E27FC236}">
                <a16:creationId xmlns:a16="http://schemas.microsoft.com/office/drawing/2014/main" id="{E22B5F26-D21A-D50C-8F1F-89C86A47E440}"/>
              </a:ext>
            </a:extLst>
          </p:cNvPr>
          <p:cNvSpPr txBox="1"/>
          <p:nvPr/>
        </p:nvSpPr>
        <p:spPr>
          <a:xfrm>
            <a:off x="87628" y="752157"/>
            <a:ext cx="1673225" cy="63754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tabLst>
                <a:tab pos="179705" algn="l"/>
              </a:tabLst>
            </a:pPr>
            <a:r>
              <a:rPr lang="de-DE" sz="1800" b="1" spc="10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2. Geschäftsbericht</a:t>
            </a:r>
            <a:endParaRPr lang="de-DE" sz="3500" b="1" spc="100">
              <a:solidFill>
                <a:srgbClr val="FFFFFF"/>
              </a:solidFill>
              <a:effectLst/>
              <a:latin typeface="Meta Head IGM Cond Black" panose="02000A06040000020004" pitchFamily="2" charset="0"/>
              <a:ea typeface="Calibri" panose="020F0502020204030204" pitchFamily="34" charset="0"/>
              <a:cs typeface="Meta OT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AA7F651-A06F-1E15-104F-A0B7D713A4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2250" y="0"/>
            <a:ext cx="36195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68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reieck 4">
            <a:extLst>
              <a:ext uri="{FF2B5EF4-FFF2-40B4-BE49-F238E27FC236}">
                <a16:creationId xmlns:a16="http://schemas.microsoft.com/office/drawing/2014/main" id="{60D3A91E-FFA0-8B90-0DDD-3FEB0389D2FA}"/>
              </a:ext>
            </a:extLst>
          </p:cNvPr>
          <p:cNvSpPr/>
          <p:nvPr/>
        </p:nvSpPr>
        <p:spPr>
          <a:xfrm rot="5400000">
            <a:off x="-146685" y="146685"/>
            <a:ext cx="2141855" cy="1848485"/>
          </a:xfrm>
          <a:prstGeom prst="triangle">
            <a:avLst>
              <a:gd name="adj" fmla="val 50000"/>
            </a:avLst>
          </a:prstGeom>
          <a:solidFill>
            <a:srgbClr val="E3051B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3" name="Dreieck 3">
            <a:extLst>
              <a:ext uri="{FF2B5EF4-FFF2-40B4-BE49-F238E27FC236}">
                <a16:creationId xmlns:a16="http://schemas.microsoft.com/office/drawing/2014/main" id="{202A83F9-A8B0-33A7-0FAB-F225D75F332C}"/>
              </a:ext>
            </a:extLst>
          </p:cNvPr>
          <p:cNvSpPr/>
          <p:nvPr/>
        </p:nvSpPr>
        <p:spPr>
          <a:xfrm rot="16200000">
            <a:off x="256622" y="645275"/>
            <a:ext cx="1335239" cy="1335688"/>
          </a:xfrm>
          <a:prstGeom prst="triangle">
            <a:avLst>
              <a:gd name="adj" fmla="val 50000"/>
            </a:avLst>
          </a:prstGeom>
          <a:solidFill>
            <a:srgbClr val="E3051B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8" name="Textfeld 1216457677">
            <a:extLst>
              <a:ext uri="{FF2B5EF4-FFF2-40B4-BE49-F238E27FC236}">
                <a16:creationId xmlns:a16="http://schemas.microsoft.com/office/drawing/2014/main" id="{8120B5C9-B0D7-7FAE-629E-D2F462A86187}"/>
              </a:ext>
            </a:extLst>
          </p:cNvPr>
          <p:cNvSpPr txBox="1"/>
          <p:nvPr/>
        </p:nvSpPr>
        <p:spPr>
          <a:xfrm>
            <a:off x="87628" y="752157"/>
            <a:ext cx="1673225" cy="63754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tabLst>
                <a:tab pos="179705" algn="l"/>
              </a:tabLst>
            </a:pPr>
            <a:r>
              <a:rPr lang="de-DE" sz="1800" b="1" spc="10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3. Revisionsbericht</a:t>
            </a:r>
            <a:endParaRPr lang="de-DE" sz="3500" b="1" spc="100">
              <a:solidFill>
                <a:srgbClr val="FFFFFF"/>
              </a:solidFill>
              <a:effectLst/>
              <a:latin typeface="Meta Head IGM Cond Black" panose="02000A06040000020004" pitchFamily="2" charset="0"/>
              <a:ea typeface="Calibri" panose="020F0502020204030204" pitchFamily="34" charset="0"/>
              <a:cs typeface="Meta OT"/>
            </a:endParaRPr>
          </a:p>
        </p:txBody>
      </p:sp>
      <p:sp>
        <p:nvSpPr>
          <p:cNvPr id="11" name="Titel 4">
            <a:extLst>
              <a:ext uri="{FF2B5EF4-FFF2-40B4-BE49-F238E27FC236}">
                <a16:creationId xmlns:a16="http://schemas.microsoft.com/office/drawing/2014/main" id="{E5824650-A145-9343-2BF2-F7B4D3AC6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2086" y="2667000"/>
            <a:ext cx="8642349" cy="699655"/>
          </a:xfrm>
        </p:spPr>
        <p:txBody>
          <a:bodyPr/>
          <a:lstStyle/>
          <a:p>
            <a: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  <a:t>Bericht unserer ehrenamtlichen </a:t>
            </a:r>
            <a:r>
              <a:rPr lang="de-DE" sz="2400" dirty="0" err="1">
                <a:solidFill>
                  <a:srgbClr val="3C3C3B"/>
                </a:solidFill>
                <a:latin typeface="Meta Head IGM Cond Black" panose="02000A06040000020004" pitchFamily="2" charset="0"/>
              </a:rPr>
              <a:t>revisoren</a:t>
            </a:r>
            <a:b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</a:br>
            <a:r>
              <a:rPr lang="de-DE" sz="1600" b="0" spc="100" dirty="0" err="1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  <a:t>jürgen</a:t>
            </a:r>
            <a: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  <a:t> </a:t>
            </a:r>
            <a:r>
              <a:rPr lang="de-DE" sz="1600" b="0" spc="100" dirty="0" err="1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  <a:t>zwatschek</a:t>
            </a:r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r>
              <a:rPr lang="de-DE" sz="1600" b="0" spc="100" dirty="0" err="1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  <a:t>helmut</a:t>
            </a:r>
            <a: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  <a:t> </a:t>
            </a:r>
            <a:r>
              <a:rPr lang="de-DE" sz="1600" b="0" spc="100" dirty="0" err="1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  <a:t>greppmair</a:t>
            </a:r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r>
              <a:rPr lang="de-DE" sz="1600" b="0" spc="100" dirty="0" err="1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  <a:t>torsten</a:t>
            </a:r>
            <a: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  <a:t> </a:t>
            </a:r>
            <a:r>
              <a:rPr lang="de-DE" sz="1600" b="0" spc="100" dirty="0" err="1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  <a:t>marschlich</a:t>
            </a:r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endParaRPr lang="de-DE" sz="1800" b="0" spc="100" dirty="0">
              <a:solidFill>
                <a:srgbClr val="3C3C3B"/>
              </a:solidFill>
              <a:latin typeface="Meta Head IGM Cond Light" panose="02000506030000020004" pitchFamily="2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78064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>
            <a:extLst>
              <a:ext uri="{FF2B5EF4-FFF2-40B4-BE49-F238E27FC236}">
                <a16:creationId xmlns:a16="http://schemas.microsoft.com/office/drawing/2014/main" id="{974040EB-62D4-641F-8CE6-2C2484AB35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ABD89240-DE83-1048-CB9A-D8343ACD78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0574" y="0"/>
            <a:ext cx="3377761" cy="46863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14" name="Rechteck 13">
            <a:extLst>
              <a:ext uri="{FF2B5EF4-FFF2-40B4-BE49-F238E27FC236}">
                <a16:creationId xmlns:a16="http://schemas.microsoft.com/office/drawing/2014/main" id="{C64159E6-EA9B-0343-C954-11559E03AC9A}"/>
              </a:ext>
            </a:extLst>
          </p:cNvPr>
          <p:cNvSpPr/>
          <p:nvPr/>
        </p:nvSpPr>
        <p:spPr>
          <a:xfrm>
            <a:off x="3076575" y="3765550"/>
            <a:ext cx="985838" cy="219075"/>
          </a:xfrm>
          <a:prstGeom prst="rect">
            <a:avLst/>
          </a:prstGeom>
          <a:solidFill>
            <a:srgbClr val="3C3C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55131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4">
            <a:extLst>
              <a:ext uri="{FF2B5EF4-FFF2-40B4-BE49-F238E27FC236}">
                <a16:creationId xmlns:a16="http://schemas.microsoft.com/office/drawing/2014/main" id="{E5824650-A145-9343-2BF2-F7B4D3AC6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2086" y="2667000"/>
            <a:ext cx="8642349" cy="454025"/>
          </a:xfrm>
        </p:spPr>
        <p:txBody>
          <a:bodyPr/>
          <a:lstStyle/>
          <a:p>
            <a: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  <a:t>Feststellung der </a:t>
            </a:r>
            <a:r>
              <a:rPr lang="de-DE" sz="2400" dirty="0" err="1">
                <a:solidFill>
                  <a:srgbClr val="3C3C3B"/>
                </a:solidFill>
                <a:latin typeface="Meta Head IGM Cond Black" panose="02000A06040000020004" pitchFamily="2" charset="0"/>
              </a:rPr>
              <a:t>beschlussfähigkeit</a:t>
            </a:r>
            <a:b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</a:br>
            <a: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  <a:t>Karin Betz</a:t>
            </a:r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  <a:t>Ulrike Gänzer</a:t>
            </a:r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r>
              <a:rPr lang="de-DE" sz="1600" b="0" spc="100" dirty="0" err="1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  <a:t>diana</a:t>
            </a:r>
            <a: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  <a:t> Greppmair</a:t>
            </a:r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  <a:t>robert </a:t>
            </a:r>
            <a:r>
              <a:rPr lang="de-DE" sz="1600" b="0" spc="100" dirty="0" err="1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  <a:t>grocholl</a:t>
            </a:r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  <a:t>Hofer </a:t>
            </a:r>
            <a:r>
              <a:rPr lang="de-DE" sz="1600" b="0" spc="100" dirty="0" err="1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  <a:t>horst</a:t>
            </a:r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endParaRPr lang="de-DE" sz="1800" b="0" spc="100" dirty="0">
              <a:solidFill>
                <a:srgbClr val="3C3C3B"/>
              </a:solidFill>
              <a:latin typeface="Meta Head IGM Cond Light" panose="02000506030000020004" pitchFamily="2" charset="0"/>
              <a:ea typeface="Calibri" panose="020F0502020204030204" pitchFamily="34" charset="0"/>
            </a:endParaRPr>
          </a:p>
        </p:txBody>
      </p:sp>
      <p:sp>
        <p:nvSpPr>
          <p:cNvPr id="4" name="Dreieck 3">
            <a:extLst>
              <a:ext uri="{FF2B5EF4-FFF2-40B4-BE49-F238E27FC236}">
                <a16:creationId xmlns:a16="http://schemas.microsoft.com/office/drawing/2014/main" id="{6C217564-F9B2-D513-9770-2C836C149663}"/>
              </a:ext>
            </a:extLst>
          </p:cNvPr>
          <p:cNvSpPr/>
          <p:nvPr/>
        </p:nvSpPr>
        <p:spPr>
          <a:xfrm rot="16200000">
            <a:off x="45292" y="706547"/>
            <a:ext cx="1565004" cy="1528587"/>
          </a:xfrm>
          <a:prstGeom prst="triangle">
            <a:avLst>
              <a:gd name="adj" fmla="val 50000"/>
            </a:avLst>
          </a:prstGeom>
          <a:solidFill>
            <a:srgbClr val="EAB5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5" name="Dreieck 4">
            <a:extLst>
              <a:ext uri="{FF2B5EF4-FFF2-40B4-BE49-F238E27FC236}">
                <a16:creationId xmlns:a16="http://schemas.microsoft.com/office/drawing/2014/main" id="{A63A1D9A-A0EB-A505-5FF7-421FE9F9300B}"/>
              </a:ext>
            </a:extLst>
          </p:cNvPr>
          <p:cNvSpPr/>
          <p:nvPr/>
        </p:nvSpPr>
        <p:spPr>
          <a:xfrm rot="5400000">
            <a:off x="68579" y="-68580"/>
            <a:ext cx="2070462" cy="2207624"/>
          </a:xfrm>
          <a:prstGeom prst="triangle">
            <a:avLst>
              <a:gd name="adj" fmla="val 50000"/>
            </a:avLst>
          </a:prstGeom>
          <a:solidFill>
            <a:srgbClr val="EAB5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8" name="Textfeld 1216457677">
            <a:extLst>
              <a:ext uri="{FF2B5EF4-FFF2-40B4-BE49-F238E27FC236}">
                <a16:creationId xmlns:a16="http://schemas.microsoft.com/office/drawing/2014/main" id="{8120B5C9-B0D7-7FAE-629E-D2F462A86187}"/>
              </a:ext>
            </a:extLst>
          </p:cNvPr>
          <p:cNvSpPr txBox="1"/>
          <p:nvPr/>
        </p:nvSpPr>
        <p:spPr>
          <a:xfrm>
            <a:off x="87628" y="752157"/>
            <a:ext cx="1904458" cy="63754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tabLst>
                <a:tab pos="179705" algn="l"/>
              </a:tabLst>
            </a:pPr>
            <a:endParaRPr lang="de-DE" sz="1800" b="1" spc="100">
              <a:solidFill>
                <a:srgbClr val="FFFFFF"/>
              </a:solidFill>
              <a:latin typeface="Meta Head IGM Cond Light" panose="02000506030000020004" pitchFamily="2" charset="0"/>
              <a:ea typeface="Calibri" panose="020F0502020204030204" pitchFamily="34" charset="0"/>
              <a:cs typeface="Meta OT"/>
            </a:endParaRPr>
          </a:p>
          <a:p>
            <a:pPr>
              <a:tabLst>
                <a:tab pos="179705" algn="l"/>
              </a:tabLst>
            </a:pPr>
            <a:r>
              <a:rPr lang="de-DE" sz="1800" b="1" spc="10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4. </a:t>
            </a:r>
            <a:r>
              <a:rPr lang="de-DE" sz="1600" b="1" spc="10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Bericht der</a:t>
            </a:r>
            <a:br>
              <a:rPr lang="de-DE" sz="1600" b="1" spc="10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</a:br>
            <a:r>
              <a:rPr lang="de-DE" sz="1600" b="1" spc="10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    </a:t>
            </a:r>
            <a:r>
              <a:rPr lang="de-DE" sz="1600" b="1" spc="100">
                <a:solidFill>
                  <a:srgbClr val="FFFFFF"/>
                </a:solidFill>
                <a:effectLst/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Mandatsprüfungs-   </a:t>
            </a:r>
            <a:br>
              <a:rPr lang="de-DE" sz="1600" b="1" spc="100">
                <a:solidFill>
                  <a:srgbClr val="FFFFFF"/>
                </a:solidFill>
                <a:effectLst/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</a:br>
            <a:r>
              <a:rPr lang="de-DE" sz="1600" b="1" spc="100">
                <a:solidFill>
                  <a:srgbClr val="FFFFFF"/>
                </a:solidFill>
                <a:effectLst/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    und</a:t>
            </a:r>
            <a:br>
              <a:rPr lang="de-DE" sz="1600" b="1" spc="100">
                <a:solidFill>
                  <a:srgbClr val="FFFFFF"/>
                </a:solidFill>
                <a:effectLst/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</a:br>
            <a:r>
              <a:rPr lang="de-DE" sz="1600" b="1" spc="100">
                <a:solidFill>
                  <a:srgbClr val="FFFFFF"/>
                </a:solidFill>
                <a:effectLst/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   Wahlkommission</a:t>
            </a:r>
            <a:endParaRPr lang="de-DE" sz="3500" b="1" spc="100">
              <a:solidFill>
                <a:srgbClr val="FFFFFF"/>
              </a:solidFill>
              <a:effectLst/>
              <a:latin typeface="Meta Head IGM Cond Black" panose="02000A06040000020004" pitchFamily="2" charset="0"/>
              <a:ea typeface="Calibri" panose="020F0502020204030204" pitchFamily="34" charset="0"/>
              <a:cs typeface="Meta OT"/>
            </a:endParaRPr>
          </a:p>
        </p:txBody>
      </p:sp>
    </p:spTree>
    <p:extLst>
      <p:ext uri="{BB962C8B-B14F-4D97-AF65-F5344CB8AC3E}">
        <p14:creationId xmlns:p14="http://schemas.microsoft.com/office/powerpoint/2010/main" val="24736737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4">
            <a:extLst>
              <a:ext uri="{FF2B5EF4-FFF2-40B4-BE49-F238E27FC236}">
                <a16:creationId xmlns:a16="http://schemas.microsoft.com/office/drawing/2014/main" id="{E5824650-A145-9343-2BF2-F7B4D3AC6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2088" y="2531787"/>
            <a:ext cx="8642349" cy="454025"/>
          </a:xfrm>
        </p:spPr>
        <p:txBody>
          <a:bodyPr/>
          <a:lstStyle/>
          <a:p>
            <a: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  <a:t>Aus </a:t>
            </a:r>
            <a:r>
              <a:rPr lang="de-DE" sz="2400" dirty="0" err="1">
                <a:solidFill>
                  <a:srgbClr val="3C3C3B"/>
                </a:solidFill>
                <a:latin typeface="Meta Head IGM Cond Black" panose="02000A06040000020004" pitchFamily="2" charset="0"/>
              </a:rPr>
              <a:t>ersatz</a:t>
            </a:r>
            <a: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  <a:t> wird ordentlich – </a:t>
            </a:r>
            <a:b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</a:br>
            <a: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  <a:t>die ersatzdelegierten erhalten ihre</a:t>
            </a:r>
            <a:b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</a:br>
            <a:r>
              <a:rPr lang="de-DE" sz="2400" dirty="0" err="1">
                <a:solidFill>
                  <a:srgbClr val="3C3C3B"/>
                </a:solidFill>
                <a:latin typeface="Meta Head IGM Cond Black" panose="02000A06040000020004" pitchFamily="2" charset="0"/>
              </a:rPr>
              <a:t>stimmkarten</a:t>
            </a:r>
            <a: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  <a:t> für die heutige</a:t>
            </a:r>
            <a:b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</a:br>
            <a:r>
              <a:rPr lang="de-DE" sz="2400" dirty="0" err="1">
                <a:solidFill>
                  <a:srgbClr val="3C3C3B"/>
                </a:solidFill>
                <a:latin typeface="Meta Head IGM Cond Black" panose="02000A06040000020004" pitchFamily="2" charset="0"/>
              </a:rPr>
              <a:t>delegiertenversammlung</a:t>
            </a:r>
            <a:b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</a:br>
            <a: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  <a:t>Karin Betz</a:t>
            </a:r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  <a:t>Ulrike Gänzer</a:t>
            </a:r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r>
              <a:rPr lang="de-DE" sz="1600" b="0" spc="100" dirty="0" err="1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  <a:t>diana</a:t>
            </a:r>
            <a: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  <a:t> Greppmair</a:t>
            </a:r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  <a:t>robert </a:t>
            </a:r>
            <a:r>
              <a:rPr lang="de-DE" sz="1600" b="0" spc="100" dirty="0" err="1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  <a:t>grocholl</a:t>
            </a:r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  <a:t>Hofer </a:t>
            </a:r>
            <a:r>
              <a:rPr lang="de-DE" sz="1600" b="0" spc="100" dirty="0" err="1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  <a:t>horst</a:t>
            </a:r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endParaRPr lang="de-DE" sz="1800" b="0" spc="100" dirty="0">
              <a:solidFill>
                <a:srgbClr val="3C3C3B"/>
              </a:solidFill>
              <a:latin typeface="Meta Head IGM Cond Light" panose="02000506030000020004" pitchFamily="2" charset="0"/>
              <a:ea typeface="Calibri" panose="020F0502020204030204" pitchFamily="34" charset="0"/>
            </a:endParaRPr>
          </a:p>
        </p:txBody>
      </p:sp>
      <p:sp>
        <p:nvSpPr>
          <p:cNvPr id="4" name="Dreieck 3">
            <a:extLst>
              <a:ext uri="{FF2B5EF4-FFF2-40B4-BE49-F238E27FC236}">
                <a16:creationId xmlns:a16="http://schemas.microsoft.com/office/drawing/2014/main" id="{6C217564-F9B2-D513-9770-2C836C149663}"/>
              </a:ext>
            </a:extLst>
          </p:cNvPr>
          <p:cNvSpPr/>
          <p:nvPr/>
        </p:nvSpPr>
        <p:spPr>
          <a:xfrm rot="16200000">
            <a:off x="45292" y="706547"/>
            <a:ext cx="1565004" cy="1528587"/>
          </a:xfrm>
          <a:prstGeom prst="triangle">
            <a:avLst>
              <a:gd name="adj" fmla="val 50000"/>
            </a:avLst>
          </a:prstGeom>
          <a:solidFill>
            <a:srgbClr val="EAB5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5" name="Dreieck 4">
            <a:extLst>
              <a:ext uri="{FF2B5EF4-FFF2-40B4-BE49-F238E27FC236}">
                <a16:creationId xmlns:a16="http://schemas.microsoft.com/office/drawing/2014/main" id="{A63A1D9A-A0EB-A505-5FF7-421FE9F9300B}"/>
              </a:ext>
            </a:extLst>
          </p:cNvPr>
          <p:cNvSpPr/>
          <p:nvPr/>
        </p:nvSpPr>
        <p:spPr>
          <a:xfrm rot="5400000">
            <a:off x="68579" y="-68580"/>
            <a:ext cx="2070462" cy="2207624"/>
          </a:xfrm>
          <a:prstGeom prst="triangle">
            <a:avLst>
              <a:gd name="adj" fmla="val 50000"/>
            </a:avLst>
          </a:prstGeom>
          <a:solidFill>
            <a:srgbClr val="EAB5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8" name="Textfeld 1216457677">
            <a:extLst>
              <a:ext uri="{FF2B5EF4-FFF2-40B4-BE49-F238E27FC236}">
                <a16:creationId xmlns:a16="http://schemas.microsoft.com/office/drawing/2014/main" id="{8120B5C9-B0D7-7FAE-629E-D2F462A86187}"/>
              </a:ext>
            </a:extLst>
          </p:cNvPr>
          <p:cNvSpPr txBox="1"/>
          <p:nvPr/>
        </p:nvSpPr>
        <p:spPr>
          <a:xfrm>
            <a:off x="87628" y="752157"/>
            <a:ext cx="1904458" cy="63754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tabLst>
                <a:tab pos="179705" algn="l"/>
              </a:tabLst>
            </a:pPr>
            <a:endParaRPr lang="de-DE" sz="1800" b="1" spc="100">
              <a:solidFill>
                <a:srgbClr val="FFFFFF"/>
              </a:solidFill>
              <a:latin typeface="Meta Head IGM Cond Light" panose="02000506030000020004" pitchFamily="2" charset="0"/>
              <a:ea typeface="Calibri" panose="020F0502020204030204" pitchFamily="34" charset="0"/>
              <a:cs typeface="Meta OT"/>
            </a:endParaRPr>
          </a:p>
          <a:p>
            <a:pPr>
              <a:tabLst>
                <a:tab pos="179705" algn="l"/>
              </a:tabLst>
            </a:pPr>
            <a:r>
              <a:rPr lang="de-DE" sz="1800" b="1" spc="10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4. </a:t>
            </a:r>
            <a:r>
              <a:rPr lang="de-DE" sz="1600" b="1" spc="10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Bericht der</a:t>
            </a:r>
            <a:br>
              <a:rPr lang="de-DE" sz="1600" b="1" spc="10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</a:br>
            <a:r>
              <a:rPr lang="de-DE" sz="1600" b="1" spc="10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    </a:t>
            </a:r>
            <a:r>
              <a:rPr lang="de-DE" sz="1600" b="1" spc="100">
                <a:solidFill>
                  <a:srgbClr val="FFFFFF"/>
                </a:solidFill>
                <a:effectLst/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Mandatsprüfungs-   </a:t>
            </a:r>
            <a:br>
              <a:rPr lang="de-DE" sz="1600" b="1" spc="100">
                <a:solidFill>
                  <a:srgbClr val="FFFFFF"/>
                </a:solidFill>
                <a:effectLst/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</a:br>
            <a:r>
              <a:rPr lang="de-DE" sz="1600" b="1" spc="100">
                <a:solidFill>
                  <a:srgbClr val="FFFFFF"/>
                </a:solidFill>
                <a:effectLst/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    und</a:t>
            </a:r>
            <a:br>
              <a:rPr lang="de-DE" sz="1600" b="1" spc="100">
                <a:solidFill>
                  <a:srgbClr val="FFFFFF"/>
                </a:solidFill>
                <a:effectLst/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</a:br>
            <a:r>
              <a:rPr lang="de-DE" sz="1600" b="1" spc="100">
                <a:solidFill>
                  <a:srgbClr val="FFFFFF"/>
                </a:solidFill>
                <a:effectLst/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   Wahlkommission</a:t>
            </a:r>
            <a:endParaRPr lang="de-DE" sz="3500" b="1" spc="100">
              <a:solidFill>
                <a:srgbClr val="FFFFFF"/>
              </a:solidFill>
              <a:effectLst/>
              <a:latin typeface="Meta Head IGM Cond Black" panose="02000A06040000020004" pitchFamily="2" charset="0"/>
              <a:ea typeface="Calibri" panose="020F0502020204030204" pitchFamily="34" charset="0"/>
              <a:cs typeface="Meta OT"/>
            </a:endParaRPr>
          </a:p>
        </p:txBody>
      </p:sp>
    </p:spTree>
    <p:extLst>
      <p:ext uri="{BB962C8B-B14F-4D97-AF65-F5344CB8AC3E}">
        <p14:creationId xmlns:p14="http://schemas.microsoft.com/office/powerpoint/2010/main" val="13639326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4">
            <a:extLst>
              <a:ext uri="{FF2B5EF4-FFF2-40B4-BE49-F238E27FC236}">
                <a16:creationId xmlns:a16="http://schemas.microsoft.com/office/drawing/2014/main" id="{E5824650-A145-9343-2BF2-F7B4D3AC6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2086" y="2667000"/>
            <a:ext cx="8642349" cy="454025"/>
          </a:xfrm>
        </p:spPr>
        <p:txBody>
          <a:bodyPr/>
          <a:lstStyle/>
          <a:p>
            <a:r>
              <a:rPr lang="de-DE" sz="2400">
                <a:solidFill>
                  <a:srgbClr val="3C3C3B"/>
                </a:solidFill>
                <a:latin typeface="Meta Head IGM Cond Black" panose="02000A06040000020004" pitchFamily="2" charset="0"/>
              </a:rPr>
              <a:t>Jetzt wird abgestimmt</a:t>
            </a:r>
            <a:br>
              <a:rPr lang="de-DE" sz="2400">
                <a:solidFill>
                  <a:srgbClr val="3C3C3B"/>
                </a:solidFill>
                <a:latin typeface="Meta Head IGM Cond Black" panose="02000A06040000020004" pitchFamily="2" charset="0"/>
              </a:rPr>
            </a:br>
            <a:r>
              <a:rPr lang="de-DE" sz="2400" err="1">
                <a:solidFill>
                  <a:srgbClr val="3C3C3B"/>
                </a:solidFill>
                <a:latin typeface="Meta Head IGM Cond Black" panose="02000A06040000020004" pitchFamily="2" charset="0"/>
              </a:rPr>
              <a:t>achtung</a:t>
            </a:r>
            <a:r>
              <a:rPr lang="de-DE" sz="2400">
                <a:solidFill>
                  <a:srgbClr val="3C3C3B"/>
                </a:solidFill>
                <a:latin typeface="Meta Head IGM Cond Black" panose="02000A06040000020004" pitchFamily="2" charset="0"/>
              </a:rPr>
              <a:t>: Der ortsvorstand und die</a:t>
            </a:r>
            <a:br>
              <a:rPr lang="de-DE" sz="2400">
                <a:solidFill>
                  <a:srgbClr val="3C3C3B"/>
                </a:solidFill>
                <a:latin typeface="Meta Head IGM Cond Black" panose="02000A06040000020004" pitchFamily="2" charset="0"/>
              </a:rPr>
            </a:br>
            <a:r>
              <a:rPr lang="de-DE" sz="2400" err="1">
                <a:solidFill>
                  <a:srgbClr val="3C3C3B"/>
                </a:solidFill>
                <a:latin typeface="Meta Head IGM Cond Black" panose="02000A06040000020004" pitchFamily="2" charset="0"/>
              </a:rPr>
              <a:t>geschäftsführer</a:t>
            </a:r>
            <a:r>
              <a:rPr lang="de-DE" sz="2400">
                <a:solidFill>
                  <a:srgbClr val="3C3C3B"/>
                </a:solidFill>
                <a:latin typeface="Meta Head IGM Cond Black" panose="02000A06040000020004" pitchFamily="2" charset="0"/>
              </a:rPr>
              <a:t> stimmen nicht mit ab</a:t>
            </a:r>
            <a:br>
              <a:rPr lang="de-DE" sz="2400">
                <a:solidFill>
                  <a:srgbClr val="3C3C3B"/>
                </a:solidFill>
                <a:latin typeface="Meta Head IGM Cond Black" panose="02000A06040000020004" pitchFamily="2" charset="0"/>
              </a:rPr>
            </a:br>
            <a:br>
              <a:rPr lang="de-DE" sz="1600" b="0" spc="10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br>
              <a:rPr lang="de-DE" sz="1600" b="0" spc="10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br>
              <a:rPr lang="de-DE" sz="1600" b="0" spc="10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endParaRPr lang="de-DE" sz="1800" b="0" spc="100">
              <a:solidFill>
                <a:srgbClr val="3C3C3B"/>
              </a:solidFill>
              <a:latin typeface="Meta Head IGM Cond Light" panose="02000506030000020004" pitchFamily="2" charset="0"/>
              <a:ea typeface="Calibri" panose="020F0502020204030204" pitchFamily="34" charset="0"/>
            </a:endParaRPr>
          </a:p>
        </p:txBody>
      </p:sp>
      <p:sp>
        <p:nvSpPr>
          <p:cNvPr id="4" name="Dreieck 3">
            <a:extLst>
              <a:ext uri="{FF2B5EF4-FFF2-40B4-BE49-F238E27FC236}">
                <a16:creationId xmlns:a16="http://schemas.microsoft.com/office/drawing/2014/main" id="{6C217564-F9B2-D513-9770-2C836C149663}"/>
              </a:ext>
            </a:extLst>
          </p:cNvPr>
          <p:cNvSpPr/>
          <p:nvPr/>
        </p:nvSpPr>
        <p:spPr>
          <a:xfrm rot="16200000">
            <a:off x="45292" y="706547"/>
            <a:ext cx="1565004" cy="1528587"/>
          </a:xfrm>
          <a:prstGeom prst="triangle">
            <a:avLst>
              <a:gd name="adj" fmla="val 50000"/>
            </a:avLst>
          </a:prstGeom>
          <a:solidFill>
            <a:srgbClr val="EAB5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5" name="Dreieck 4">
            <a:extLst>
              <a:ext uri="{FF2B5EF4-FFF2-40B4-BE49-F238E27FC236}">
                <a16:creationId xmlns:a16="http://schemas.microsoft.com/office/drawing/2014/main" id="{A63A1D9A-A0EB-A505-5FF7-421FE9F9300B}"/>
              </a:ext>
            </a:extLst>
          </p:cNvPr>
          <p:cNvSpPr/>
          <p:nvPr/>
        </p:nvSpPr>
        <p:spPr>
          <a:xfrm rot="5400000">
            <a:off x="68579" y="-68580"/>
            <a:ext cx="2070462" cy="2207624"/>
          </a:xfrm>
          <a:prstGeom prst="triangle">
            <a:avLst>
              <a:gd name="adj" fmla="val 50000"/>
            </a:avLst>
          </a:prstGeom>
          <a:solidFill>
            <a:srgbClr val="EAB5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8" name="Textfeld 1216457677">
            <a:extLst>
              <a:ext uri="{FF2B5EF4-FFF2-40B4-BE49-F238E27FC236}">
                <a16:creationId xmlns:a16="http://schemas.microsoft.com/office/drawing/2014/main" id="{8120B5C9-B0D7-7FAE-629E-D2F462A86187}"/>
              </a:ext>
            </a:extLst>
          </p:cNvPr>
          <p:cNvSpPr txBox="1"/>
          <p:nvPr/>
        </p:nvSpPr>
        <p:spPr>
          <a:xfrm>
            <a:off x="87628" y="752157"/>
            <a:ext cx="1904458" cy="63754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tabLst>
                <a:tab pos="179705" algn="l"/>
              </a:tabLst>
            </a:pPr>
            <a:endParaRPr lang="de-DE" sz="1800" b="1" spc="100" dirty="0">
              <a:solidFill>
                <a:srgbClr val="FFFFFF"/>
              </a:solidFill>
              <a:latin typeface="Meta Head IGM Cond Light" panose="02000506030000020004" pitchFamily="2" charset="0"/>
              <a:ea typeface="Calibri" panose="020F0502020204030204" pitchFamily="34" charset="0"/>
              <a:cs typeface="Meta OT"/>
            </a:endParaRPr>
          </a:p>
          <a:p>
            <a:pPr>
              <a:tabLst>
                <a:tab pos="179705" algn="l"/>
              </a:tabLst>
            </a:pPr>
            <a:r>
              <a:rPr lang="de-DE" sz="1800" b="1" spc="100" dirty="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5. </a:t>
            </a:r>
            <a:r>
              <a:rPr lang="de-DE" sz="1500" b="1" spc="100" dirty="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Beschluss über</a:t>
            </a:r>
            <a:br>
              <a:rPr lang="de-DE" sz="1500" b="1" spc="100" dirty="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</a:br>
            <a:r>
              <a:rPr lang="de-DE" sz="1500" b="1" spc="100" dirty="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    die Entlastung der </a:t>
            </a:r>
            <a:r>
              <a:rPr lang="de-DE" sz="1500" b="1" spc="100" dirty="0">
                <a:solidFill>
                  <a:srgbClr val="FFFFFF"/>
                </a:solidFill>
                <a:effectLst/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   </a:t>
            </a:r>
            <a:br>
              <a:rPr lang="de-DE" sz="1500" b="1" spc="100" dirty="0">
                <a:solidFill>
                  <a:srgbClr val="FFFFFF"/>
                </a:solidFill>
                <a:effectLst/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</a:br>
            <a:r>
              <a:rPr lang="de-DE" sz="1500" b="1" spc="100" dirty="0">
                <a:solidFill>
                  <a:srgbClr val="FFFFFF"/>
                </a:solidFill>
                <a:effectLst/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    </a:t>
            </a:r>
            <a:r>
              <a:rPr lang="de-DE" sz="1500" b="1" spc="100" dirty="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Geschäftsführer</a:t>
            </a:r>
            <a:br>
              <a:rPr lang="de-DE" sz="1500" b="1" spc="100" dirty="0">
                <a:solidFill>
                  <a:srgbClr val="FFFFFF"/>
                </a:solidFill>
                <a:effectLst/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</a:br>
            <a:r>
              <a:rPr lang="de-DE" sz="1500" b="1" spc="100" dirty="0">
                <a:solidFill>
                  <a:srgbClr val="FFFFFF"/>
                </a:solidFill>
                <a:effectLst/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    und des</a:t>
            </a:r>
            <a:br>
              <a:rPr lang="de-DE" sz="1500" b="1" spc="100" dirty="0">
                <a:solidFill>
                  <a:srgbClr val="FFFFFF"/>
                </a:solidFill>
                <a:effectLst/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</a:br>
            <a:r>
              <a:rPr lang="de-DE" sz="1500" b="1" spc="100" dirty="0">
                <a:solidFill>
                  <a:srgbClr val="FFFFFF"/>
                </a:solidFill>
                <a:effectLst/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   Ortsvorstandes</a:t>
            </a:r>
            <a:endParaRPr lang="de-DE" sz="1500" b="1" spc="100" dirty="0">
              <a:solidFill>
                <a:srgbClr val="FFFFFF"/>
              </a:solidFill>
              <a:effectLst/>
              <a:latin typeface="Meta Head IGM Cond Black" panose="02000A06040000020004" pitchFamily="2" charset="0"/>
              <a:ea typeface="Calibri" panose="020F0502020204030204" pitchFamily="34" charset="0"/>
              <a:cs typeface="Meta OT"/>
            </a:endParaRPr>
          </a:p>
        </p:txBody>
      </p:sp>
    </p:spTree>
    <p:extLst>
      <p:ext uri="{BB962C8B-B14F-4D97-AF65-F5344CB8AC3E}">
        <p14:creationId xmlns:p14="http://schemas.microsoft.com/office/powerpoint/2010/main" val="25702092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C2DA0E-E979-CB56-7556-CC1E96319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reieck 3">
            <a:extLst>
              <a:ext uri="{FF2B5EF4-FFF2-40B4-BE49-F238E27FC236}">
                <a16:creationId xmlns:a16="http://schemas.microsoft.com/office/drawing/2014/main" id="{300C7438-597D-53CB-B59D-C1EEF6F84244}"/>
              </a:ext>
            </a:extLst>
          </p:cNvPr>
          <p:cNvSpPr/>
          <p:nvPr/>
        </p:nvSpPr>
        <p:spPr>
          <a:xfrm rot="5400000">
            <a:off x="83005" y="-81644"/>
            <a:ext cx="2083526" cy="2246811"/>
          </a:xfrm>
          <a:prstGeom prst="triangle">
            <a:avLst>
              <a:gd name="adj" fmla="val 49629"/>
            </a:avLst>
          </a:prstGeom>
          <a:solidFill>
            <a:schemeClr val="accent2">
              <a:lumMod val="60000"/>
              <a:lumOff val="40000"/>
              <a:alpha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1800"/>
          </a:p>
        </p:txBody>
      </p:sp>
      <p:sp>
        <p:nvSpPr>
          <p:cNvPr id="3" name="Dreieck 3">
            <a:extLst>
              <a:ext uri="{FF2B5EF4-FFF2-40B4-BE49-F238E27FC236}">
                <a16:creationId xmlns:a16="http://schemas.microsoft.com/office/drawing/2014/main" id="{95611863-846A-FEAE-BDA4-24D17823909D}"/>
              </a:ext>
            </a:extLst>
          </p:cNvPr>
          <p:cNvSpPr/>
          <p:nvPr/>
        </p:nvSpPr>
        <p:spPr>
          <a:xfrm rot="16200000">
            <a:off x="89242" y="637468"/>
            <a:ext cx="1501232" cy="1504458"/>
          </a:xfrm>
          <a:prstGeom prst="triangle">
            <a:avLst>
              <a:gd name="adj" fmla="val 49629"/>
            </a:avLst>
          </a:prstGeom>
          <a:solidFill>
            <a:srgbClr val="FFC000">
              <a:alpha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1800"/>
          </a:p>
        </p:txBody>
      </p:sp>
      <p:sp>
        <p:nvSpPr>
          <p:cNvPr id="8" name="Textfeld 1216457677">
            <a:extLst>
              <a:ext uri="{FF2B5EF4-FFF2-40B4-BE49-F238E27FC236}">
                <a16:creationId xmlns:a16="http://schemas.microsoft.com/office/drawing/2014/main" id="{B0CDFE13-3781-9EA7-A8EF-ECA905868B01}"/>
              </a:ext>
            </a:extLst>
          </p:cNvPr>
          <p:cNvSpPr txBox="1"/>
          <p:nvPr/>
        </p:nvSpPr>
        <p:spPr>
          <a:xfrm>
            <a:off x="87628" y="639081"/>
            <a:ext cx="1904458" cy="63754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tabLst>
                <a:tab pos="179701" algn="l"/>
              </a:tabLst>
            </a:pPr>
            <a:endParaRPr lang="de-DE" sz="1800" b="1" spc="100" dirty="0">
              <a:solidFill>
                <a:srgbClr val="FFFFFF"/>
              </a:solidFill>
              <a:latin typeface="Meta Head IGM Cond Light" panose="02000506030000020004" pitchFamily="2" charset="0"/>
              <a:ea typeface="Calibri" panose="020F0502020204030204" pitchFamily="34" charset="0"/>
              <a:cs typeface="Meta OT"/>
            </a:endParaRPr>
          </a:p>
          <a:p>
            <a:pPr>
              <a:tabLst>
                <a:tab pos="179701" algn="l"/>
              </a:tabLst>
            </a:pPr>
            <a:r>
              <a:rPr lang="de-DE" sz="1800" b="1" spc="100" dirty="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6.</a:t>
            </a:r>
            <a:r>
              <a:rPr lang="de-DE" sz="1500" b="1" spc="100" dirty="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 Nachwahlen </a:t>
            </a:r>
            <a:r>
              <a:rPr lang="de-DE" sz="1800" b="1" spc="100" dirty="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 </a:t>
            </a:r>
            <a:endParaRPr lang="de-DE" sz="1500" b="1" spc="100" dirty="0">
              <a:solidFill>
                <a:srgbClr val="FFFFFF"/>
              </a:solidFill>
              <a:latin typeface="Meta Head IGM Cond Black" panose="02000A06040000020004" pitchFamily="2" charset="0"/>
              <a:ea typeface="Calibri" panose="020F0502020204030204" pitchFamily="34" charset="0"/>
              <a:cs typeface="Meta OT"/>
            </a:endParaRPr>
          </a:p>
        </p:txBody>
      </p:sp>
      <p:sp>
        <p:nvSpPr>
          <p:cNvPr id="4" name="Titel 4">
            <a:extLst>
              <a:ext uri="{FF2B5EF4-FFF2-40B4-BE49-F238E27FC236}">
                <a16:creationId xmlns:a16="http://schemas.microsoft.com/office/drawing/2014/main" id="{1C7645FB-F032-943F-B751-8AC4434E3A75}"/>
              </a:ext>
            </a:extLst>
          </p:cNvPr>
          <p:cNvSpPr txBox="1">
            <a:spLocks/>
          </p:cNvSpPr>
          <p:nvPr/>
        </p:nvSpPr>
        <p:spPr>
          <a:xfrm>
            <a:off x="1592088" y="2344737"/>
            <a:ext cx="6948799" cy="4540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 cap="all" spc="200" baseline="0">
                <a:solidFill>
                  <a:srgbClr val="E3051B"/>
                </a:solidFill>
                <a:latin typeface="Meta Head IGM Cond Black" panose="02000506030000020004" pitchFamily="2" charset="77"/>
                <a:ea typeface="+mj-ea"/>
                <a:cs typeface="+mj-cs"/>
              </a:defRPr>
            </a:lvl1pPr>
          </a:lstStyle>
          <a:p>
            <a: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  <a:t>NACHWAHLEN</a:t>
            </a:r>
          </a:p>
          <a:p>
            <a: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  <a:t>Wahlen vom 1 </a:t>
            </a:r>
            <a:r>
              <a:rPr lang="de-DE" sz="2400" dirty="0" err="1">
                <a:solidFill>
                  <a:srgbClr val="3C3C3B"/>
                </a:solidFill>
                <a:latin typeface="Meta Head IGM Cond Black" panose="02000A06040000020004" pitchFamily="2" charset="0"/>
              </a:rPr>
              <a:t>beisitzer</a:t>
            </a:r>
            <a:b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</a:br>
            <a: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  <a:t>in den ortsvorstand</a:t>
            </a:r>
          </a:p>
          <a:p>
            <a:endParaRPr lang="de-DE" sz="1600" b="0" spc="100" dirty="0">
              <a:solidFill>
                <a:srgbClr val="3C3C3B"/>
              </a:solidFill>
              <a:latin typeface="Meta Head IGM Cond Light" panose="02000506030000020004" pitchFamily="2" charset="0"/>
              <a:ea typeface="Calibri" panose="020F0502020204030204" pitchFamily="34" charset="0"/>
            </a:endParaRPr>
          </a:p>
          <a:p>
            <a:endParaRPr lang="de-DE" sz="1600" b="0" spc="100" dirty="0">
              <a:solidFill>
                <a:srgbClr val="3C3C3B"/>
              </a:solidFill>
              <a:latin typeface="Meta Head IGM Cond Light" panose="02000506030000020004" pitchFamily="2" charset="0"/>
              <a:ea typeface="Calibri" panose="020F0502020204030204" pitchFamily="34" charset="0"/>
            </a:endParaRPr>
          </a:p>
          <a:p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endParaRPr lang="de-DE" sz="1800" b="0" spc="100" dirty="0">
              <a:solidFill>
                <a:srgbClr val="3C3C3B"/>
              </a:solidFill>
              <a:latin typeface="Meta Head IGM Cond Light" panose="02000506030000020004" pitchFamily="2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179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F0C71B-EE8D-CEF6-9993-E17E3B6D72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reieck 3">
            <a:extLst>
              <a:ext uri="{FF2B5EF4-FFF2-40B4-BE49-F238E27FC236}">
                <a16:creationId xmlns:a16="http://schemas.microsoft.com/office/drawing/2014/main" id="{6557DDEA-5E93-FBDA-8F84-2497B0BE60BA}"/>
              </a:ext>
            </a:extLst>
          </p:cNvPr>
          <p:cNvSpPr/>
          <p:nvPr/>
        </p:nvSpPr>
        <p:spPr>
          <a:xfrm rot="5400000">
            <a:off x="83005" y="-81644"/>
            <a:ext cx="2083526" cy="2246811"/>
          </a:xfrm>
          <a:prstGeom prst="triangle">
            <a:avLst>
              <a:gd name="adj" fmla="val 49629"/>
            </a:avLst>
          </a:prstGeom>
          <a:solidFill>
            <a:schemeClr val="accent2">
              <a:lumMod val="60000"/>
              <a:lumOff val="40000"/>
              <a:alpha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1800"/>
          </a:p>
        </p:txBody>
      </p:sp>
      <p:sp>
        <p:nvSpPr>
          <p:cNvPr id="3" name="Dreieck 3">
            <a:extLst>
              <a:ext uri="{FF2B5EF4-FFF2-40B4-BE49-F238E27FC236}">
                <a16:creationId xmlns:a16="http://schemas.microsoft.com/office/drawing/2014/main" id="{26B9012B-0B49-948C-20A3-790BF16E5B39}"/>
              </a:ext>
            </a:extLst>
          </p:cNvPr>
          <p:cNvSpPr/>
          <p:nvPr/>
        </p:nvSpPr>
        <p:spPr>
          <a:xfrm rot="16200000">
            <a:off x="89242" y="637468"/>
            <a:ext cx="1501232" cy="1504458"/>
          </a:xfrm>
          <a:prstGeom prst="triangle">
            <a:avLst>
              <a:gd name="adj" fmla="val 49629"/>
            </a:avLst>
          </a:prstGeom>
          <a:solidFill>
            <a:srgbClr val="FFC000">
              <a:alpha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1800"/>
          </a:p>
        </p:txBody>
      </p:sp>
      <p:sp>
        <p:nvSpPr>
          <p:cNvPr id="8" name="Textfeld 1216457677">
            <a:extLst>
              <a:ext uri="{FF2B5EF4-FFF2-40B4-BE49-F238E27FC236}">
                <a16:creationId xmlns:a16="http://schemas.microsoft.com/office/drawing/2014/main" id="{84C33C38-3DC3-9D8C-4D84-0643024525F0}"/>
              </a:ext>
            </a:extLst>
          </p:cNvPr>
          <p:cNvSpPr txBox="1"/>
          <p:nvPr/>
        </p:nvSpPr>
        <p:spPr>
          <a:xfrm>
            <a:off x="87628" y="639081"/>
            <a:ext cx="1904458" cy="63754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tabLst>
                <a:tab pos="179701" algn="l"/>
              </a:tabLst>
            </a:pPr>
            <a:endParaRPr lang="de-DE" sz="1800" b="1" spc="100" dirty="0">
              <a:solidFill>
                <a:srgbClr val="FFFFFF"/>
              </a:solidFill>
              <a:latin typeface="Meta Head IGM Cond Light" panose="02000506030000020004" pitchFamily="2" charset="0"/>
              <a:ea typeface="Calibri" panose="020F0502020204030204" pitchFamily="34" charset="0"/>
              <a:cs typeface="Meta OT"/>
            </a:endParaRPr>
          </a:p>
          <a:p>
            <a:pPr>
              <a:tabLst>
                <a:tab pos="179701" algn="l"/>
              </a:tabLst>
            </a:pPr>
            <a:r>
              <a:rPr lang="de-DE" sz="1800" b="1" spc="100" dirty="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6.</a:t>
            </a:r>
            <a:r>
              <a:rPr lang="de-DE" sz="1500" b="1" spc="100" dirty="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 Nachwahlen</a:t>
            </a:r>
            <a:endParaRPr lang="de-DE" sz="1500" b="1" spc="100" dirty="0">
              <a:solidFill>
                <a:srgbClr val="FFFFFF"/>
              </a:solidFill>
              <a:latin typeface="Meta Head IGM Cond Black" panose="02000A06040000020004" pitchFamily="2" charset="0"/>
              <a:ea typeface="Calibri" panose="020F0502020204030204" pitchFamily="34" charset="0"/>
              <a:cs typeface="Meta OT"/>
            </a:endParaRPr>
          </a:p>
        </p:txBody>
      </p:sp>
      <p:sp>
        <p:nvSpPr>
          <p:cNvPr id="5" name="Inhaltsplatzhalter 5">
            <a:extLst>
              <a:ext uri="{FF2B5EF4-FFF2-40B4-BE49-F238E27FC236}">
                <a16:creationId xmlns:a16="http://schemas.microsoft.com/office/drawing/2014/main" id="{96E12C23-0D99-9DC7-CF0D-3AB4A5BB8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960" y="2385010"/>
            <a:ext cx="8642349" cy="2119409"/>
          </a:xfrm>
        </p:spPr>
        <p:txBody>
          <a:bodyPr>
            <a:normAutofit lnSpcReduction="10000"/>
          </a:bodyPr>
          <a:lstStyle/>
          <a:p>
            <a:pPr marL="1350" indent="0">
              <a:buNone/>
            </a:pPr>
            <a:r>
              <a:rPr lang="de-DE" dirty="0"/>
              <a:t>Der Ortsvorstand schlägt für die Wahl des Beisitzers in den Ortsvorstand vor: </a:t>
            </a:r>
          </a:p>
          <a:p>
            <a:pPr marL="1350" indent="0">
              <a:buNone/>
            </a:pPr>
            <a:endParaRPr lang="de-DE" b="1" u="sng" dirty="0"/>
          </a:p>
          <a:p>
            <a:pPr lvl="0"/>
            <a:r>
              <a:rPr lang="de-DE" sz="2400" b="1" dirty="0">
                <a:latin typeface="+mj-lt"/>
              </a:rPr>
              <a:t>Martin Ruderer</a:t>
            </a:r>
          </a:p>
          <a:p>
            <a:pPr marL="1350" lvl="0" indent="0">
              <a:buNone/>
            </a:pPr>
            <a:endParaRPr lang="de-DE" sz="2000" b="1" dirty="0"/>
          </a:p>
          <a:p>
            <a:pPr marL="1350" lvl="0" indent="0">
              <a:buNone/>
            </a:pPr>
            <a:r>
              <a:rPr lang="de-DE" sz="2000" i="1" dirty="0"/>
              <a:t>„Gibt es weitere Wahlvorschläge?</a:t>
            </a:r>
          </a:p>
          <a:p>
            <a:pPr marL="1350" lvl="0" indent="0">
              <a:buNone/>
            </a:pPr>
            <a:r>
              <a:rPr lang="de-DE" sz="2000" i="1" dirty="0"/>
              <a:t>Dann ist die Wahlvorschlagsliste geschlossen.“</a:t>
            </a:r>
          </a:p>
          <a:p>
            <a:pPr marL="1350" lvl="0" indent="0">
              <a:buNone/>
            </a:pPr>
            <a:endParaRPr lang="de-DE" dirty="0"/>
          </a:p>
          <a:p>
            <a:pPr marL="1350" lv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77790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reieck 4">
            <a:extLst>
              <a:ext uri="{FF2B5EF4-FFF2-40B4-BE49-F238E27FC236}">
                <a16:creationId xmlns:a16="http://schemas.microsoft.com/office/drawing/2014/main" id="{60D3A91E-FFA0-8B90-0DDD-3FEB0389D2FA}"/>
              </a:ext>
            </a:extLst>
          </p:cNvPr>
          <p:cNvSpPr/>
          <p:nvPr/>
        </p:nvSpPr>
        <p:spPr>
          <a:xfrm rot="5400000">
            <a:off x="-146685" y="146685"/>
            <a:ext cx="2141855" cy="1848485"/>
          </a:xfrm>
          <a:prstGeom prst="triangle">
            <a:avLst>
              <a:gd name="adj" fmla="val 50000"/>
            </a:avLst>
          </a:prstGeom>
          <a:solidFill>
            <a:srgbClr val="E3051B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3" name="Dreieck 3">
            <a:extLst>
              <a:ext uri="{FF2B5EF4-FFF2-40B4-BE49-F238E27FC236}">
                <a16:creationId xmlns:a16="http://schemas.microsoft.com/office/drawing/2014/main" id="{202A83F9-A8B0-33A7-0FAB-F225D75F332C}"/>
              </a:ext>
            </a:extLst>
          </p:cNvPr>
          <p:cNvSpPr/>
          <p:nvPr/>
        </p:nvSpPr>
        <p:spPr>
          <a:xfrm rot="16200000">
            <a:off x="256622" y="645275"/>
            <a:ext cx="1335239" cy="1335688"/>
          </a:xfrm>
          <a:prstGeom prst="triangle">
            <a:avLst>
              <a:gd name="adj" fmla="val 50000"/>
            </a:avLst>
          </a:prstGeom>
          <a:solidFill>
            <a:srgbClr val="E3051B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8" name="Textfeld 1216457677">
            <a:extLst>
              <a:ext uri="{FF2B5EF4-FFF2-40B4-BE49-F238E27FC236}">
                <a16:creationId xmlns:a16="http://schemas.microsoft.com/office/drawing/2014/main" id="{8120B5C9-B0D7-7FAE-629E-D2F462A86187}"/>
              </a:ext>
            </a:extLst>
          </p:cNvPr>
          <p:cNvSpPr txBox="1"/>
          <p:nvPr/>
        </p:nvSpPr>
        <p:spPr>
          <a:xfrm>
            <a:off x="87628" y="752157"/>
            <a:ext cx="1673225" cy="63754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tabLst>
                <a:tab pos="179705" algn="l"/>
              </a:tabLst>
            </a:pPr>
            <a:r>
              <a:rPr lang="de-DE" sz="1800" b="1" spc="10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1. Eröffnung und</a:t>
            </a:r>
          </a:p>
          <a:p>
            <a:pPr algn="just">
              <a:tabLst>
                <a:tab pos="179705" algn="l"/>
              </a:tabLst>
            </a:pPr>
            <a:r>
              <a:rPr lang="de-DE" sz="1800" b="1" spc="100">
                <a:solidFill>
                  <a:srgbClr val="FFFFFF"/>
                </a:solidFill>
                <a:effectLst/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Begrüßung</a:t>
            </a:r>
            <a:endParaRPr lang="de-DE" sz="3500" b="1" spc="100">
              <a:solidFill>
                <a:srgbClr val="FFFFFF"/>
              </a:solidFill>
              <a:effectLst/>
              <a:latin typeface="Meta Head IGM Cond Black" panose="02000A06040000020004" pitchFamily="2" charset="0"/>
              <a:ea typeface="Calibri" panose="020F0502020204030204" pitchFamily="34" charset="0"/>
              <a:cs typeface="Meta OT"/>
            </a:endParaRPr>
          </a:p>
        </p:txBody>
      </p:sp>
      <p:sp>
        <p:nvSpPr>
          <p:cNvPr id="11" name="Titel 4">
            <a:extLst>
              <a:ext uri="{FF2B5EF4-FFF2-40B4-BE49-F238E27FC236}">
                <a16:creationId xmlns:a16="http://schemas.microsoft.com/office/drawing/2014/main" id="{E5824650-A145-9343-2BF2-F7B4D3AC6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2086" y="2667000"/>
            <a:ext cx="8642349" cy="454025"/>
          </a:xfrm>
        </p:spPr>
        <p:txBody>
          <a:bodyPr/>
          <a:lstStyle/>
          <a:p>
            <a: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  <a:t>Begrüßung der Anwesenden und unserer Gäste</a:t>
            </a:r>
            <a:b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</a:br>
            <a: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  <a:t>Sabrina Balkheimer</a:t>
            </a:r>
          </a:p>
        </p:txBody>
      </p:sp>
    </p:spTree>
    <p:extLst>
      <p:ext uri="{BB962C8B-B14F-4D97-AF65-F5344CB8AC3E}">
        <p14:creationId xmlns:p14="http://schemas.microsoft.com/office/powerpoint/2010/main" val="27000087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0F173-F0DF-F954-E187-B876437B40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reieck 3">
            <a:extLst>
              <a:ext uri="{FF2B5EF4-FFF2-40B4-BE49-F238E27FC236}">
                <a16:creationId xmlns:a16="http://schemas.microsoft.com/office/drawing/2014/main" id="{D1CBF34D-AB33-6FAB-D3F3-DFB1BD7F3F99}"/>
              </a:ext>
            </a:extLst>
          </p:cNvPr>
          <p:cNvSpPr/>
          <p:nvPr/>
        </p:nvSpPr>
        <p:spPr>
          <a:xfrm rot="5400000">
            <a:off x="83005" y="-81644"/>
            <a:ext cx="2083526" cy="2246811"/>
          </a:xfrm>
          <a:prstGeom prst="triangle">
            <a:avLst>
              <a:gd name="adj" fmla="val 49629"/>
            </a:avLst>
          </a:prstGeom>
          <a:solidFill>
            <a:schemeClr val="accent2">
              <a:lumMod val="60000"/>
              <a:lumOff val="40000"/>
              <a:alpha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1800"/>
          </a:p>
        </p:txBody>
      </p:sp>
      <p:sp>
        <p:nvSpPr>
          <p:cNvPr id="3" name="Dreieck 3">
            <a:extLst>
              <a:ext uri="{FF2B5EF4-FFF2-40B4-BE49-F238E27FC236}">
                <a16:creationId xmlns:a16="http://schemas.microsoft.com/office/drawing/2014/main" id="{681CB1D4-6CE1-32CF-AE35-B928154038EF}"/>
              </a:ext>
            </a:extLst>
          </p:cNvPr>
          <p:cNvSpPr/>
          <p:nvPr/>
        </p:nvSpPr>
        <p:spPr>
          <a:xfrm rot="16200000">
            <a:off x="89242" y="637468"/>
            <a:ext cx="1501232" cy="1504458"/>
          </a:xfrm>
          <a:prstGeom prst="triangle">
            <a:avLst>
              <a:gd name="adj" fmla="val 49629"/>
            </a:avLst>
          </a:prstGeom>
          <a:solidFill>
            <a:srgbClr val="FFC000">
              <a:alpha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1800"/>
          </a:p>
        </p:txBody>
      </p:sp>
      <p:sp>
        <p:nvSpPr>
          <p:cNvPr id="8" name="Textfeld 1216457677">
            <a:extLst>
              <a:ext uri="{FF2B5EF4-FFF2-40B4-BE49-F238E27FC236}">
                <a16:creationId xmlns:a16="http://schemas.microsoft.com/office/drawing/2014/main" id="{F8549BBE-5B98-829F-94C6-9F5BFAB4CFD6}"/>
              </a:ext>
            </a:extLst>
          </p:cNvPr>
          <p:cNvSpPr txBox="1"/>
          <p:nvPr/>
        </p:nvSpPr>
        <p:spPr>
          <a:xfrm>
            <a:off x="87628" y="639081"/>
            <a:ext cx="1904458" cy="63754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tabLst>
                <a:tab pos="179701" algn="l"/>
              </a:tabLst>
            </a:pPr>
            <a:endParaRPr lang="de-DE" sz="1800" b="1" spc="100" dirty="0">
              <a:solidFill>
                <a:srgbClr val="FFFFFF"/>
              </a:solidFill>
              <a:latin typeface="Meta Head IGM Cond Light" panose="02000506030000020004" pitchFamily="2" charset="0"/>
              <a:ea typeface="Calibri" panose="020F0502020204030204" pitchFamily="34" charset="0"/>
              <a:cs typeface="Meta OT"/>
            </a:endParaRPr>
          </a:p>
          <a:p>
            <a:pPr>
              <a:tabLst>
                <a:tab pos="179701" algn="l"/>
              </a:tabLst>
            </a:pPr>
            <a:r>
              <a:rPr lang="de-DE" sz="1800" b="1" spc="100" dirty="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6.</a:t>
            </a:r>
            <a:r>
              <a:rPr lang="de-DE" sz="1500" b="1" spc="100" dirty="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 Nachwahlen</a:t>
            </a:r>
            <a:endParaRPr lang="de-DE" sz="1500" b="1" spc="100" dirty="0">
              <a:solidFill>
                <a:srgbClr val="FFFFFF"/>
              </a:solidFill>
              <a:latin typeface="Meta Head IGM Cond Black" panose="02000A06040000020004" pitchFamily="2" charset="0"/>
              <a:ea typeface="Calibri" panose="020F0502020204030204" pitchFamily="34" charset="0"/>
              <a:cs typeface="Meta OT"/>
            </a:endParaRPr>
          </a:p>
        </p:txBody>
      </p:sp>
      <p:sp>
        <p:nvSpPr>
          <p:cNvPr id="5" name="Inhaltsplatzhalter 5">
            <a:extLst>
              <a:ext uri="{FF2B5EF4-FFF2-40B4-BE49-F238E27FC236}">
                <a16:creationId xmlns:a16="http://schemas.microsoft.com/office/drawing/2014/main" id="{F685D34E-473D-9674-7460-EF72AA590A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960" y="2385010"/>
            <a:ext cx="8642349" cy="2119409"/>
          </a:xfrm>
        </p:spPr>
        <p:txBody>
          <a:bodyPr>
            <a:normAutofit/>
          </a:bodyPr>
          <a:lstStyle/>
          <a:p>
            <a:pPr marL="1350" indent="0">
              <a:buNone/>
            </a:pPr>
            <a:r>
              <a:rPr lang="de-DE" dirty="0"/>
              <a:t>Kurze Vorstellung von </a:t>
            </a:r>
          </a:p>
          <a:p>
            <a:pPr marL="1350" indent="0">
              <a:buNone/>
            </a:pPr>
            <a:endParaRPr lang="de-DE" b="1" u="sng" dirty="0"/>
          </a:p>
          <a:p>
            <a:pPr lvl="0"/>
            <a:r>
              <a:rPr lang="de-DE" sz="2400" b="1" dirty="0">
                <a:latin typeface="+mj-lt"/>
              </a:rPr>
              <a:t>Martin Ruderer</a:t>
            </a:r>
          </a:p>
          <a:p>
            <a:pPr lvl="0"/>
            <a:r>
              <a:rPr lang="de-DE" sz="2000" dirty="0">
                <a:latin typeface="+mn-lt"/>
              </a:rPr>
              <a:t>Freigestellter Betriebsrat bei Bosch Rexroth in Elchingen</a:t>
            </a:r>
          </a:p>
          <a:p>
            <a:pPr lvl="0"/>
            <a:r>
              <a:rPr lang="de-DE" sz="2000" dirty="0">
                <a:latin typeface="+mn-lt"/>
              </a:rPr>
              <a:t>Seit 1983 Mitglied der IG Metall</a:t>
            </a:r>
          </a:p>
          <a:p>
            <a:pPr marL="1350" lvl="0" indent="0">
              <a:buNone/>
            </a:pPr>
            <a:endParaRPr lang="de-DE" sz="2000" b="1" dirty="0"/>
          </a:p>
          <a:p>
            <a:pPr marL="1350" lvl="0" indent="0">
              <a:buNone/>
            </a:pPr>
            <a:endParaRPr lang="de-DE" dirty="0"/>
          </a:p>
          <a:p>
            <a:pPr marL="1350" lv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38987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6000DA-2E23-3ACC-23C7-B16C63E02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reieck 3">
            <a:extLst>
              <a:ext uri="{FF2B5EF4-FFF2-40B4-BE49-F238E27FC236}">
                <a16:creationId xmlns:a16="http://schemas.microsoft.com/office/drawing/2014/main" id="{6EB789D6-1476-EA6B-2BFF-27D932D62768}"/>
              </a:ext>
            </a:extLst>
          </p:cNvPr>
          <p:cNvSpPr/>
          <p:nvPr/>
        </p:nvSpPr>
        <p:spPr>
          <a:xfrm rot="5400000">
            <a:off x="83005" y="-81644"/>
            <a:ext cx="2083526" cy="2246811"/>
          </a:xfrm>
          <a:prstGeom prst="triangle">
            <a:avLst>
              <a:gd name="adj" fmla="val 49629"/>
            </a:avLst>
          </a:prstGeom>
          <a:solidFill>
            <a:schemeClr val="accent2">
              <a:lumMod val="60000"/>
              <a:lumOff val="40000"/>
              <a:alpha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1800"/>
          </a:p>
        </p:txBody>
      </p:sp>
      <p:sp>
        <p:nvSpPr>
          <p:cNvPr id="3" name="Dreieck 3">
            <a:extLst>
              <a:ext uri="{FF2B5EF4-FFF2-40B4-BE49-F238E27FC236}">
                <a16:creationId xmlns:a16="http://schemas.microsoft.com/office/drawing/2014/main" id="{CA298135-E4C1-E8B5-0B78-8979632B1141}"/>
              </a:ext>
            </a:extLst>
          </p:cNvPr>
          <p:cNvSpPr/>
          <p:nvPr/>
        </p:nvSpPr>
        <p:spPr>
          <a:xfrm rot="16200000">
            <a:off x="89242" y="637468"/>
            <a:ext cx="1501232" cy="1504458"/>
          </a:xfrm>
          <a:prstGeom prst="triangle">
            <a:avLst>
              <a:gd name="adj" fmla="val 49629"/>
            </a:avLst>
          </a:prstGeom>
          <a:solidFill>
            <a:srgbClr val="FFC000">
              <a:alpha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1800"/>
          </a:p>
        </p:txBody>
      </p:sp>
      <p:sp>
        <p:nvSpPr>
          <p:cNvPr id="8" name="Textfeld 1216457677">
            <a:extLst>
              <a:ext uri="{FF2B5EF4-FFF2-40B4-BE49-F238E27FC236}">
                <a16:creationId xmlns:a16="http://schemas.microsoft.com/office/drawing/2014/main" id="{F4FA03B4-1113-28C5-6F5B-36C3EADB0E99}"/>
              </a:ext>
            </a:extLst>
          </p:cNvPr>
          <p:cNvSpPr txBox="1"/>
          <p:nvPr/>
        </p:nvSpPr>
        <p:spPr>
          <a:xfrm>
            <a:off x="87628" y="639081"/>
            <a:ext cx="1904458" cy="63754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tabLst>
                <a:tab pos="179701" algn="l"/>
              </a:tabLst>
            </a:pPr>
            <a:endParaRPr lang="de-DE" sz="1800" b="1" spc="100" dirty="0">
              <a:solidFill>
                <a:srgbClr val="FFFFFF"/>
              </a:solidFill>
              <a:latin typeface="Meta Head IGM Cond Light" panose="02000506030000020004" pitchFamily="2" charset="0"/>
              <a:ea typeface="Calibri" panose="020F0502020204030204" pitchFamily="34" charset="0"/>
              <a:cs typeface="Meta OT"/>
            </a:endParaRPr>
          </a:p>
          <a:p>
            <a:pPr>
              <a:tabLst>
                <a:tab pos="179701" algn="l"/>
              </a:tabLst>
            </a:pPr>
            <a:r>
              <a:rPr lang="de-DE" sz="1800" b="1" spc="100" dirty="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6.</a:t>
            </a:r>
            <a:r>
              <a:rPr lang="de-DE" sz="1500" b="1" spc="100" dirty="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 Nachwahlen</a:t>
            </a:r>
            <a:endParaRPr lang="de-DE" sz="1500" b="1" spc="100" dirty="0">
              <a:solidFill>
                <a:srgbClr val="FFFFFF"/>
              </a:solidFill>
              <a:latin typeface="Meta Head IGM Cond Black" panose="02000A06040000020004" pitchFamily="2" charset="0"/>
              <a:ea typeface="Calibri" panose="020F0502020204030204" pitchFamily="34" charset="0"/>
              <a:cs typeface="Meta OT"/>
            </a:endParaRPr>
          </a:p>
        </p:txBody>
      </p:sp>
      <p:sp>
        <p:nvSpPr>
          <p:cNvPr id="5" name="Inhaltsplatzhalter 5">
            <a:extLst>
              <a:ext uri="{FF2B5EF4-FFF2-40B4-BE49-F238E27FC236}">
                <a16:creationId xmlns:a16="http://schemas.microsoft.com/office/drawing/2014/main" id="{BFC5684A-1381-5751-CBAD-EAA837BF92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960" y="2385010"/>
            <a:ext cx="8642349" cy="2119409"/>
          </a:xfrm>
        </p:spPr>
        <p:txBody>
          <a:bodyPr>
            <a:normAutofit fontScale="92500"/>
          </a:bodyPr>
          <a:lstStyle/>
          <a:p>
            <a:pPr marL="1350" indent="0">
              <a:buNone/>
            </a:pPr>
            <a:r>
              <a:rPr lang="de-DE" sz="3200" dirty="0"/>
              <a:t>Wahlmodus</a:t>
            </a:r>
          </a:p>
          <a:p>
            <a:pPr marL="1350" indent="0">
              <a:buNone/>
            </a:pPr>
            <a:endParaRPr lang="de-DE" b="1" u="sng" dirty="0"/>
          </a:p>
          <a:p>
            <a:pPr lvl="0"/>
            <a:r>
              <a:rPr lang="de-DE" sz="3200" b="1" dirty="0"/>
              <a:t>Geheime Abstimmung</a:t>
            </a:r>
            <a:br>
              <a:rPr lang="de-DE" sz="3200" b="1" dirty="0"/>
            </a:br>
            <a:r>
              <a:rPr lang="de-DE" i="1" dirty="0"/>
              <a:t>Die Wahl des Ortsvorstandes muss in geheimer Abstimmung erfolgen. (4.3 Ortsstatut)</a:t>
            </a:r>
          </a:p>
          <a:p>
            <a:pPr lvl="0"/>
            <a:r>
              <a:rPr lang="de-DE" sz="3200" b="1" dirty="0"/>
              <a:t>Ihr könnt bis zu 1 Stimme abgeben</a:t>
            </a:r>
            <a:endParaRPr lang="de-DE" dirty="0"/>
          </a:p>
          <a:p>
            <a:pPr marL="1350" lv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578714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9338C6-DA79-94A8-A3E9-02F598480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reieck 3">
            <a:extLst>
              <a:ext uri="{FF2B5EF4-FFF2-40B4-BE49-F238E27FC236}">
                <a16:creationId xmlns:a16="http://schemas.microsoft.com/office/drawing/2014/main" id="{62AE3BBB-57A4-C72E-CE92-B2D6B0A31FA0}"/>
              </a:ext>
            </a:extLst>
          </p:cNvPr>
          <p:cNvSpPr/>
          <p:nvPr/>
        </p:nvSpPr>
        <p:spPr>
          <a:xfrm rot="5400000">
            <a:off x="53934" y="-81642"/>
            <a:ext cx="2083526" cy="2246811"/>
          </a:xfrm>
          <a:prstGeom prst="triangle">
            <a:avLst>
              <a:gd name="adj" fmla="val 49629"/>
            </a:avLst>
          </a:prstGeom>
          <a:solidFill>
            <a:schemeClr val="accent2">
              <a:lumMod val="60000"/>
              <a:lumOff val="40000"/>
              <a:alpha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1800"/>
          </a:p>
        </p:txBody>
      </p:sp>
      <p:sp>
        <p:nvSpPr>
          <p:cNvPr id="3" name="Dreieck 3">
            <a:extLst>
              <a:ext uri="{FF2B5EF4-FFF2-40B4-BE49-F238E27FC236}">
                <a16:creationId xmlns:a16="http://schemas.microsoft.com/office/drawing/2014/main" id="{B76D03A4-D6F5-1288-7971-E562E94A8392}"/>
              </a:ext>
            </a:extLst>
          </p:cNvPr>
          <p:cNvSpPr/>
          <p:nvPr/>
        </p:nvSpPr>
        <p:spPr>
          <a:xfrm rot="16200000">
            <a:off x="89242" y="637468"/>
            <a:ext cx="1501232" cy="1504458"/>
          </a:xfrm>
          <a:prstGeom prst="triangle">
            <a:avLst>
              <a:gd name="adj" fmla="val 49629"/>
            </a:avLst>
          </a:prstGeom>
          <a:solidFill>
            <a:srgbClr val="FFC000">
              <a:alpha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1800"/>
          </a:p>
        </p:txBody>
      </p:sp>
      <p:sp>
        <p:nvSpPr>
          <p:cNvPr id="8" name="Textfeld 1216457677">
            <a:extLst>
              <a:ext uri="{FF2B5EF4-FFF2-40B4-BE49-F238E27FC236}">
                <a16:creationId xmlns:a16="http://schemas.microsoft.com/office/drawing/2014/main" id="{71685BFD-08F9-ACB5-8140-7BF7019BCF49}"/>
              </a:ext>
            </a:extLst>
          </p:cNvPr>
          <p:cNvSpPr txBox="1"/>
          <p:nvPr/>
        </p:nvSpPr>
        <p:spPr>
          <a:xfrm>
            <a:off x="87628" y="639081"/>
            <a:ext cx="1904458" cy="63754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tabLst>
                <a:tab pos="179701" algn="l"/>
              </a:tabLst>
            </a:pPr>
            <a:endParaRPr lang="de-DE" sz="1800" b="1" spc="100" dirty="0">
              <a:solidFill>
                <a:srgbClr val="FFFFFF"/>
              </a:solidFill>
              <a:latin typeface="Meta Head IGM Cond Light" panose="02000506030000020004" pitchFamily="2" charset="0"/>
              <a:ea typeface="Calibri" panose="020F0502020204030204" pitchFamily="34" charset="0"/>
              <a:cs typeface="Meta OT"/>
            </a:endParaRPr>
          </a:p>
          <a:p>
            <a:pPr>
              <a:tabLst>
                <a:tab pos="179701" algn="l"/>
              </a:tabLst>
            </a:pPr>
            <a:r>
              <a:rPr lang="de-DE" sz="1800" b="1" spc="100" dirty="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6.</a:t>
            </a:r>
            <a:r>
              <a:rPr lang="de-DE" sz="1500" b="1" spc="100" dirty="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 Nachwahlen </a:t>
            </a:r>
            <a:endParaRPr lang="de-DE" sz="1500" b="1" spc="100" dirty="0">
              <a:solidFill>
                <a:srgbClr val="FFFFFF"/>
              </a:solidFill>
              <a:latin typeface="Meta Head IGM Cond Black" panose="02000A06040000020004" pitchFamily="2" charset="0"/>
              <a:ea typeface="Calibri" panose="020F0502020204030204" pitchFamily="34" charset="0"/>
              <a:cs typeface="Meta OT"/>
            </a:endParaRPr>
          </a:p>
        </p:txBody>
      </p:sp>
      <p:sp>
        <p:nvSpPr>
          <p:cNvPr id="5" name="Inhaltsplatzhalter 5">
            <a:extLst>
              <a:ext uri="{FF2B5EF4-FFF2-40B4-BE49-F238E27FC236}">
                <a16:creationId xmlns:a16="http://schemas.microsoft.com/office/drawing/2014/main" id="{0784B3DF-4895-1CBD-2362-AF2422E5C3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960" y="2385010"/>
            <a:ext cx="8642349" cy="2119409"/>
          </a:xfrm>
        </p:spPr>
        <p:txBody>
          <a:bodyPr>
            <a:normAutofit/>
          </a:bodyPr>
          <a:lstStyle/>
          <a:p>
            <a:pPr marL="1350" indent="0">
              <a:buNone/>
            </a:pPr>
            <a:r>
              <a:rPr lang="de-DE" dirty="0">
                <a:latin typeface="+mj-lt"/>
              </a:rPr>
              <a:t>Beisitzer in den Ortsvorstand</a:t>
            </a:r>
            <a:endParaRPr lang="de-DE" dirty="0"/>
          </a:p>
          <a:p>
            <a:pPr marL="1350" indent="0">
              <a:buNone/>
            </a:pPr>
            <a:endParaRPr lang="de-DE" b="1" u="sng" dirty="0"/>
          </a:p>
          <a:p>
            <a:pPr lvl="0"/>
            <a:r>
              <a:rPr lang="de-DE" sz="2400" b="1" dirty="0">
                <a:latin typeface="+mj-lt"/>
              </a:rPr>
              <a:t>Martin Ruderer</a:t>
            </a:r>
          </a:p>
          <a:p>
            <a:pPr marL="1350" lvl="0" indent="0">
              <a:buNone/>
            </a:pPr>
            <a:endParaRPr lang="de-DE" sz="2000" b="1" dirty="0"/>
          </a:p>
          <a:p>
            <a:pPr marL="1350" lvl="0" indent="0">
              <a:buNone/>
            </a:pPr>
            <a:r>
              <a:rPr lang="de-DE" dirty="0"/>
              <a:t>Gewählt mit 95 % der Stimmen</a:t>
            </a:r>
          </a:p>
          <a:p>
            <a:pPr marL="1350" lv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430472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C95C9-346A-0564-CE9F-13CA787C8C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reieck 3">
            <a:extLst>
              <a:ext uri="{FF2B5EF4-FFF2-40B4-BE49-F238E27FC236}">
                <a16:creationId xmlns:a16="http://schemas.microsoft.com/office/drawing/2014/main" id="{F7071CD1-9035-F819-895D-C5AAAEFB6180}"/>
              </a:ext>
            </a:extLst>
          </p:cNvPr>
          <p:cNvSpPr/>
          <p:nvPr/>
        </p:nvSpPr>
        <p:spPr>
          <a:xfrm rot="5400000">
            <a:off x="83005" y="-81644"/>
            <a:ext cx="2083526" cy="2246811"/>
          </a:xfrm>
          <a:prstGeom prst="triangle">
            <a:avLst>
              <a:gd name="adj" fmla="val 49629"/>
            </a:avLst>
          </a:prstGeom>
          <a:solidFill>
            <a:schemeClr val="accent2">
              <a:lumMod val="60000"/>
              <a:lumOff val="40000"/>
              <a:alpha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1800"/>
          </a:p>
        </p:txBody>
      </p:sp>
      <p:sp>
        <p:nvSpPr>
          <p:cNvPr id="3" name="Dreieck 3">
            <a:extLst>
              <a:ext uri="{FF2B5EF4-FFF2-40B4-BE49-F238E27FC236}">
                <a16:creationId xmlns:a16="http://schemas.microsoft.com/office/drawing/2014/main" id="{9F32865F-A9B8-79E3-101C-4058C7D65431}"/>
              </a:ext>
            </a:extLst>
          </p:cNvPr>
          <p:cNvSpPr/>
          <p:nvPr/>
        </p:nvSpPr>
        <p:spPr>
          <a:xfrm rot="16200000">
            <a:off x="89242" y="637468"/>
            <a:ext cx="1501232" cy="1504458"/>
          </a:xfrm>
          <a:prstGeom prst="triangle">
            <a:avLst>
              <a:gd name="adj" fmla="val 49629"/>
            </a:avLst>
          </a:prstGeom>
          <a:solidFill>
            <a:srgbClr val="FFC000">
              <a:alpha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1800"/>
          </a:p>
        </p:txBody>
      </p:sp>
      <p:sp>
        <p:nvSpPr>
          <p:cNvPr id="8" name="Textfeld 1216457677">
            <a:extLst>
              <a:ext uri="{FF2B5EF4-FFF2-40B4-BE49-F238E27FC236}">
                <a16:creationId xmlns:a16="http://schemas.microsoft.com/office/drawing/2014/main" id="{9303115C-E1EC-FFF5-E687-A4B7B1D60D70}"/>
              </a:ext>
            </a:extLst>
          </p:cNvPr>
          <p:cNvSpPr txBox="1"/>
          <p:nvPr/>
        </p:nvSpPr>
        <p:spPr>
          <a:xfrm>
            <a:off x="87628" y="639081"/>
            <a:ext cx="1904458" cy="63754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tabLst>
                <a:tab pos="179701" algn="l"/>
              </a:tabLst>
            </a:pPr>
            <a:endParaRPr lang="de-DE" sz="1800" b="1" spc="100" dirty="0">
              <a:solidFill>
                <a:srgbClr val="FFFFFF"/>
              </a:solidFill>
              <a:latin typeface="Meta Head IGM Cond Light" panose="02000506030000020004" pitchFamily="2" charset="0"/>
              <a:ea typeface="Calibri" panose="020F0502020204030204" pitchFamily="34" charset="0"/>
              <a:cs typeface="Meta OT"/>
            </a:endParaRPr>
          </a:p>
          <a:p>
            <a:pPr>
              <a:tabLst>
                <a:tab pos="179701" algn="l"/>
              </a:tabLst>
            </a:pPr>
            <a:r>
              <a:rPr lang="de-DE" sz="1800" b="1" spc="100" dirty="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6.</a:t>
            </a:r>
            <a:r>
              <a:rPr lang="de-DE" sz="1500" b="1" spc="100" dirty="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 Nachwahlen </a:t>
            </a:r>
            <a:r>
              <a:rPr lang="de-DE" sz="1800" b="1" spc="100" dirty="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 </a:t>
            </a:r>
            <a:endParaRPr lang="de-DE" sz="1500" b="1" spc="100" dirty="0">
              <a:solidFill>
                <a:srgbClr val="FFFFFF"/>
              </a:solidFill>
              <a:latin typeface="Meta Head IGM Cond Black" panose="02000A06040000020004" pitchFamily="2" charset="0"/>
              <a:ea typeface="Calibri" panose="020F0502020204030204" pitchFamily="34" charset="0"/>
              <a:cs typeface="Meta OT"/>
            </a:endParaRPr>
          </a:p>
        </p:txBody>
      </p:sp>
      <p:sp>
        <p:nvSpPr>
          <p:cNvPr id="4" name="Titel 4">
            <a:extLst>
              <a:ext uri="{FF2B5EF4-FFF2-40B4-BE49-F238E27FC236}">
                <a16:creationId xmlns:a16="http://schemas.microsoft.com/office/drawing/2014/main" id="{EC00178A-AFC4-0F0C-276E-21F972297685}"/>
              </a:ext>
            </a:extLst>
          </p:cNvPr>
          <p:cNvSpPr txBox="1">
            <a:spLocks/>
          </p:cNvSpPr>
          <p:nvPr/>
        </p:nvSpPr>
        <p:spPr>
          <a:xfrm>
            <a:off x="1592088" y="2344737"/>
            <a:ext cx="6948799" cy="4540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 cap="all" spc="200" baseline="0">
                <a:solidFill>
                  <a:srgbClr val="E3051B"/>
                </a:solidFill>
                <a:latin typeface="Meta Head IGM Cond Black" panose="02000506030000020004" pitchFamily="2" charset="77"/>
                <a:ea typeface="+mj-ea"/>
                <a:cs typeface="+mj-cs"/>
              </a:defRPr>
            </a:lvl1pPr>
          </a:lstStyle>
          <a:p>
            <a: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  <a:t>NACHWAHLEN</a:t>
            </a:r>
          </a:p>
          <a:p>
            <a: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  <a:t>Wahlen von 2 </a:t>
            </a:r>
            <a:r>
              <a:rPr lang="de-DE" sz="2400" dirty="0" err="1">
                <a:solidFill>
                  <a:srgbClr val="3C3C3B"/>
                </a:solidFill>
                <a:latin typeface="Meta Head IGM Cond Black" panose="02000A06040000020004" pitchFamily="2" charset="0"/>
              </a:rPr>
              <a:t>mitgliedern</a:t>
            </a:r>
            <a: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  <a:t> der </a:t>
            </a:r>
            <a:r>
              <a:rPr lang="de-DE" sz="2400" dirty="0" err="1">
                <a:solidFill>
                  <a:srgbClr val="3C3C3B"/>
                </a:solidFill>
                <a:latin typeface="Meta Head IGM Cond Black" panose="02000A06040000020004" pitchFamily="2" charset="0"/>
              </a:rPr>
              <a:t>tarifkommission</a:t>
            </a:r>
            <a: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  <a:t> der metall- und </a:t>
            </a:r>
            <a:r>
              <a:rPr lang="de-DE" sz="2400" dirty="0" err="1">
                <a:solidFill>
                  <a:srgbClr val="3C3C3B"/>
                </a:solidFill>
                <a:latin typeface="Meta Head IGM Cond Black" panose="02000A06040000020004" pitchFamily="2" charset="0"/>
              </a:rPr>
              <a:t>elektroindustrie</a:t>
            </a:r>
            <a: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  <a:t> Bayern</a:t>
            </a:r>
          </a:p>
          <a:p>
            <a:endParaRPr lang="de-DE" sz="1600" b="0" spc="100" dirty="0">
              <a:solidFill>
                <a:srgbClr val="3C3C3B"/>
              </a:solidFill>
              <a:latin typeface="Meta Head IGM Cond Light" panose="02000506030000020004" pitchFamily="2" charset="0"/>
              <a:ea typeface="Calibri" panose="020F0502020204030204" pitchFamily="34" charset="0"/>
            </a:endParaRPr>
          </a:p>
          <a:p>
            <a:endParaRPr lang="de-DE" sz="1600" b="0" spc="100" dirty="0">
              <a:solidFill>
                <a:srgbClr val="3C3C3B"/>
              </a:solidFill>
              <a:latin typeface="Meta Head IGM Cond Light" panose="02000506030000020004" pitchFamily="2" charset="0"/>
              <a:ea typeface="Calibri" panose="020F0502020204030204" pitchFamily="34" charset="0"/>
            </a:endParaRPr>
          </a:p>
          <a:p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endParaRPr lang="de-DE" sz="1800" b="0" spc="100" dirty="0">
              <a:solidFill>
                <a:srgbClr val="3C3C3B"/>
              </a:solidFill>
              <a:latin typeface="Meta Head IGM Cond Light" panose="02000506030000020004" pitchFamily="2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91650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24C5C-1336-89EF-A3D4-4DEAA82CC1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reieck 3">
            <a:extLst>
              <a:ext uri="{FF2B5EF4-FFF2-40B4-BE49-F238E27FC236}">
                <a16:creationId xmlns:a16="http://schemas.microsoft.com/office/drawing/2014/main" id="{1145D728-3A81-9182-E0A8-8C38BFA8CB48}"/>
              </a:ext>
            </a:extLst>
          </p:cNvPr>
          <p:cNvSpPr/>
          <p:nvPr/>
        </p:nvSpPr>
        <p:spPr>
          <a:xfrm rot="5400000">
            <a:off x="83005" y="-81644"/>
            <a:ext cx="2083526" cy="2246811"/>
          </a:xfrm>
          <a:prstGeom prst="triangle">
            <a:avLst>
              <a:gd name="adj" fmla="val 49629"/>
            </a:avLst>
          </a:prstGeom>
          <a:solidFill>
            <a:schemeClr val="accent2">
              <a:lumMod val="60000"/>
              <a:lumOff val="40000"/>
              <a:alpha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1800"/>
          </a:p>
        </p:txBody>
      </p:sp>
      <p:sp>
        <p:nvSpPr>
          <p:cNvPr id="3" name="Dreieck 3">
            <a:extLst>
              <a:ext uri="{FF2B5EF4-FFF2-40B4-BE49-F238E27FC236}">
                <a16:creationId xmlns:a16="http://schemas.microsoft.com/office/drawing/2014/main" id="{23C24568-10ED-7DDF-987F-C2804F9DBB66}"/>
              </a:ext>
            </a:extLst>
          </p:cNvPr>
          <p:cNvSpPr/>
          <p:nvPr/>
        </p:nvSpPr>
        <p:spPr>
          <a:xfrm rot="16200000">
            <a:off x="89242" y="637468"/>
            <a:ext cx="1501232" cy="1504458"/>
          </a:xfrm>
          <a:prstGeom prst="triangle">
            <a:avLst>
              <a:gd name="adj" fmla="val 49629"/>
            </a:avLst>
          </a:prstGeom>
          <a:solidFill>
            <a:srgbClr val="FFC000">
              <a:alpha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1800"/>
          </a:p>
        </p:txBody>
      </p:sp>
      <p:sp>
        <p:nvSpPr>
          <p:cNvPr id="8" name="Textfeld 1216457677">
            <a:extLst>
              <a:ext uri="{FF2B5EF4-FFF2-40B4-BE49-F238E27FC236}">
                <a16:creationId xmlns:a16="http://schemas.microsoft.com/office/drawing/2014/main" id="{CDD2391F-8F00-1D17-6528-48D711ACA236}"/>
              </a:ext>
            </a:extLst>
          </p:cNvPr>
          <p:cNvSpPr txBox="1"/>
          <p:nvPr/>
        </p:nvSpPr>
        <p:spPr>
          <a:xfrm>
            <a:off x="87628" y="639081"/>
            <a:ext cx="1904458" cy="63754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tabLst>
                <a:tab pos="179701" algn="l"/>
              </a:tabLst>
            </a:pPr>
            <a:endParaRPr lang="de-DE" sz="1800" b="1" spc="100" dirty="0">
              <a:solidFill>
                <a:srgbClr val="FFFFFF"/>
              </a:solidFill>
              <a:latin typeface="Meta Head IGM Cond Light" panose="02000506030000020004" pitchFamily="2" charset="0"/>
              <a:ea typeface="Calibri" panose="020F0502020204030204" pitchFamily="34" charset="0"/>
              <a:cs typeface="Meta OT"/>
            </a:endParaRPr>
          </a:p>
          <a:p>
            <a:pPr>
              <a:tabLst>
                <a:tab pos="179701" algn="l"/>
              </a:tabLst>
            </a:pPr>
            <a:r>
              <a:rPr lang="de-DE" sz="1800" b="1" spc="100" dirty="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6.</a:t>
            </a:r>
            <a:r>
              <a:rPr lang="de-DE" sz="1500" b="1" spc="100" dirty="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 Nachwahlen</a:t>
            </a:r>
            <a:endParaRPr lang="de-DE" sz="1500" b="1" spc="100" dirty="0">
              <a:solidFill>
                <a:srgbClr val="FFFFFF"/>
              </a:solidFill>
              <a:latin typeface="Meta Head IGM Cond Black" panose="02000A06040000020004" pitchFamily="2" charset="0"/>
              <a:ea typeface="Calibri" panose="020F0502020204030204" pitchFamily="34" charset="0"/>
              <a:cs typeface="Meta OT"/>
            </a:endParaRPr>
          </a:p>
        </p:txBody>
      </p:sp>
      <p:sp>
        <p:nvSpPr>
          <p:cNvPr id="5" name="Inhaltsplatzhalter 5">
            <a:extLst>
              <a:ext uri="{FF2B5EF4-FFF2-40B4-BE49-F238E27FC236}">
                <a16:creationId xmlns:a16="http://schemas.microsoft.com/office/drawing/2014/main" id="{6B04902A-CA27-D532-1E83-C5BBD32140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960" y="2385010"/>
            <a:ext cx="8642349" cy="2119409"/>
          </a:xfrm>
        </p:spPr>
        <p:txBody>
          <a:bodyPr>
            <a:normAutofit fontScale="92500" lnSpcReduction="10000"/>
          </a:bodyPr>
          <a:lstStyle/>
          <a:p>
            <a:pPr marL="1350" indent="0">
              <a:buNone/>
            </a:pPr>
            <a:r>
              <a:rPr lang="de-DE" dirty="0"/>
              <a:t>Der Ortsvorstand schlägt für Tarifkommission der Metall- und Elektroindustrie Bayern vor: </a:t>
            </a:r>
            <a:endParaRPr lang="de-DE" b="1" u="sng" dirty="0"/>
          </a:p>
          <a:p>
            <a:pPr lvl="0"/>
            <a:r>
              <a:rPr lang="de-DE" sz="2400" b="1" dirty="0">
                <a:latin typeface="+mj-lt"/>
              </a:rPr>
              <a:t>Sabrina Balkheimer</a:t>
            </a:r>
          </a:p>
          <a:p>
            <a:pPr lvl="0"/>
            <a:r>
              <a:rPr lang="de-DE" sz="2400" b="1" dirty="0">
                <a:latin typeface="+mj-lt"/>
              </a:rPr>
              <a:t>Horst </a:t>
            </a:r>
            <a:r>
              <a:rPr lang="de-DE" sz="2400" b="1" dirty="0" err="1">
                <a:latin typeface="+mj-lt"/>
              </a:rPr>
              <a:t>Schwürzinger</a:t>
            </a:r>
            <a:endParaRPr lang="de-DE" sz="2400" b="1" dirty="0">
              <a:latin typeface="+mj-lt"/>
            </a:endParaRPr>
          </a:p>
          <a:p>
            <a:pPr marL="1350" lvl="0" indent="0">
              <a:buNone/>
            </a:pPr>
            <a:endParaRPr lang="de-DE" sz="2000" b="1" dirty="0"/>
          </a:p>
          <a:p>
            <a:pPr marL="1350" lvl="0" indent="0">
              <a:buNone/>
            </a:pPr>
            <a:r>
              <a:rPr lang="de-DE" sz="2000" i="1" dirty="0"/>
              <a:t>„Gibt es weitere Wahlvorschläge?</a:t>
            </a:r>
          </a:p>
          <a:p>
            <a:pPr marL="1350" lvl="0" indent="0">
              <a:buNone/>
            </a:pPr>
            <a:r>
              <a:rPr lang="de-DE" sz="2000" i="1" dirty="0"/>
              <a:t>Dann ist die Wahlvorschlagsliste geschlossen.“</a:t>
            </a:r>
          </a:p>
          <a:p>
            <a:pPr marL="1350" lvl="0" indent="0">
              <a:buNone/>
            </a:pPr>
            <a:endParaRPr lang="de-DE" dirty="0"/>
          </a:p>
          <a:p>
            <a:pPr marL="1350" lv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110340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43D5A7-11E6-B3AB-B985-FEDBE088D2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reieck 3">
            <a:extLst>
              <a:ext uri="{FF2B5EF4-FFF2-40B4-BE49-F238E27FC236}">
                <a16:creationId xmlns:a16="http://schemas.microsoft.com/office/drawing/2014/main" id="{67E711C8-6A6F-0810-AE9A-B367C03BA439}"/>
              </a:ext>
            </a:extLst>
          </p:cNvPr>
          <p:cNvSpPr/>
          <p:nvPr/>
        </p:nvSpPr>
        <p:spPr>
          <a:xfrm rot="5400000">
            <a:off x="83005" y="-81644"/>
            <a:ext cx="2083526" cy="2246811"/>
          </a:xfrm>
          <a:prstGeom prst="triangle">
            <a:avLst>
              <a:gd name="adj" fmla="val 49629"/>
            </a:avLst>
          </a:prstGeom>
          <a:solidFill>
            <a:schemeClr val="accent2">
              <a:lumMod val="60000"/>
              <a:lumOff val="40000"/>
              <a:alpha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1800"/>
          </a:p>
        </p:txBody>
      </p:sp>
      <p:sp>
        <p:nvSpPr>
          <p:cNvPr id="3" name="Dreieck 3">
            <a:extLst>
              <a:ext uri="{FF2B5EF4-FFF2-40B4-BE49-F238E27FC236}">
                <a16:creationId xmlns:a16="http://schemas.microsoft.com/office/drawing/2014/main" id="{E22C2ADE-441A-50F6-C0EC-C81C77E54064}"/>
              </a:ext>
            </a:extLst>
          </p:cNvPr>
          <p:cNvSpPr/>
          <p:nvPr/>
        </p:nvSpPr>
        <p:spPr>
          <a:xfrm rot="16200000">
            <a:off x="89242" y="637468"/>
            <a:ext cx="1501232" cy="1504458"/>
          </a:xfrm>
          <a:prstGeom prst="triangle">
            <a:avLst>
              <a:gd name="adj" fmla="val 49629"/>
            </a:avLst>
          </a:prstGeom>
          <a:solidFill>
            <a:srgbClr val="FFC000">
              <a:alpha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1800"/>
          </a:p>
        </p:txBody>
      </p:sp>
      <p:sp>
        <p:nvSpPr>
          <p:cNvPr id="8" name="Textfeld 1216457677">
            <a:extLst>
              <a:ext uri="{FF2B5EF4-FFF2-40B4-BE49-F238E27FC236}">
                <a16:creationId xmlns:a16="http://schemas.microsoft.com/office/drawing/2014/main" id="{7DAE6A45-C611-43CF-7E86-0318C57AE370}"/>
              </a:ext>
            </a:extLst>
          </p:cNvPr>
          <p:cNvSpPr txBox="1"/>
          <p:nvPr/>
        </p:nvSpPr>
        <p:spPr>
          <a:xfrm>
            <a:off x="87628" y="639081"/>
            <a:ext cx="1904458" cy="63754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tabLst>
                <a:tab pos="179701" algn="l"/>
              </a:tabLst>
            </a:pPr>
            <a:endParaRPr lang="de-DE" sz="1800" b="1" spc="100" dirty="0">
              <a:solidFill>
                <a:srgbClr val="FFFFFF"/>
              </a:solidFill>
              <a:latin typeface="Meta Head IGM Cond Light" panose="02000506030000020004" pitchFamily="2" charset="0"/>
              <a:ea typeface="Calibri" panose="020F0502020204030204" pitchFamily="34" charset="0"/>
              <a:cs typeface="Meta OT"/>
            </a:endParaRPr>
          </a:p>
          <a:p>
            <a:pPr>
              <a:tabLst>
                <a:tab pos="179701" algn="l"/>
              </a:tabLst>
            </a:pPr>
            <a:r>
              <a:rPr lang="de-DE" sz="1800" b="1" spc="100" dirty="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6.</a:t>
            </a:r>
            <a:r>
              <a:rPr lang="de-DE" sz="1500" b="1" spc="100" dirty="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 Nachwahlen</a:t>
            </a:r>
            <a:endParaRPr lang="de-DE" sz="1500" b="1" spc="100" dirty="0">
              <a:solidFill>
                <a:srgbClr val="FFFFFF"/>
              </a:solidFill>
              <a:latin typeface="Meta Head IGM Cond Black" panose="02000A06040000020004" pitchFamily="2" charset="0"/>
              <a:ea typeface="Calibri" panose="020F0502020204030204" pitchFamily="34" charset="0"/>
              <a:cs typeface="Meta OT"/>
            </a:endParaRPr>
          </a:p>
        </p:txBody>
      </p:sp>
      <p:sp>
        <p:nvSpPr>
          <p:cNvPr id="5" name="Inhaltsplatzhalter 5">
            <a:extLst>
              <a:ext uri="{FF2B5EF4-FFF2-40B4-BE49-F238E27FC236}">
                <a16:creationId xmlns:a16="http://schemas.microsoft.com/office/drawing/2014/main" id="{EA183E85-7021-AB7D-E3E6-291B60D9A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960" y="2385010"/>
            <a:ext cx="8642349" cy="2119409"/>
          </a:xfrm>
        </p:spPr>
        <p:txBody>
          <a:bodyPr>
            <a:normAutofit fontScale="92500" lnSpcReduction="20000"/>
          </a:bodyPr>
          <a:lstStyle/>
          <a:p>
            <a:pPr marL="1350" indent="0">
              <a:buNone/>
            </a:pPr>
            <a:r>
              <a:rPr lang="de-DE" dirty="0"/>
              <a:t>Kurze Vorstellung von </a:t>
            </a:r>
          </a:p>
          <a:p>
            <a:pPr marL="1350" indent="0">
              <a:buNone/>
            </a:pPr>
            <a:endParaRPr lang="de-DE" b="1" u="sng" dirty="0"/>
          </a:p>
          <a:p>
            <a:pPr lvl="0"/>
            <a:r>
              <a:rPr lang="de-DE" sz="2400" b="1" dirty="0">
                <a:latin typeface="+mj-lt"/>
              </a:rPr>
              <a:t>Horst </a:t>
            </a:r>
            <a:r>
              <a:rPr lang="de-DE" sz="2400" b="1" dirty="0" err="1">
                <a:latin typeface="+mj-lt"/>
              </a:rPr>
              <a:t>Schwürzinger</a:t>
            </a:r>
            <a:endParaRPr lang="de-DE" sz="2400" b="1" dirty="0">
              <a:latin typeface="+mj-lt"/>
            </a:endParaRPr>
          </a:p>
          <a:p>
            <a:pPr lvl="0"/>
            <a:r>
              <a:rPr lang="de-DE" sz="2000" dirty="0">
                <a:latin typeface="+mn-lt"/>
              </a:rPr>
              <a:t>Betriebsratsvorsitzender bei Bosch Rexroth in Elchingen</a:t>
            </a:r>
          </a:p>
          <a:p>
            <a:pPr lvl="0"/>
            <a:r>
              <a:rPr lang="de-DE" sz="2000" dirty="0">
                <a:latin typeface="+mn-lt"/>
              </a:rPr>
              <a:t>War bereits in der Tarifkommission Mitglied</a:t>
            </a:r>
          </a:p>
          <a:p>
            <a:pPr lvl="0"/>
            <a:r>
              <a:rPr lang="de-DE" sz="2000" dirty="0">
                <a:latin typeface="+mn-lt"/>
              </a:rPr>
              <a:t>Erfolgreicher 24 Stunden Warnstreik 2018 durchgeführt</a:t>
            </a:r>
          </a:p>
          <a:p>
            <a:pPr lvl="0"/>
            <a:r>
              <a:rPr lang="de-DE" sz="2000" dirty="0">
                <a:latin typeface="+mn-lt"/>
              </a:rPr>
              <a:t>Seit 1982 Mitglied der IG Metall</a:t>
            </a:r>
          </a:p>
          <a:p>
            <a:pPr marL="1350" lvl="0" indent="0">
              <a:buNone/>
            </a:pPr>
            <a:endParaRPr lang="de-DE" sz="2000" b="1" dirty="0"/>
          </a:p>
          <a:p>
            <a:pPr marL="1350" lvl="0" indent="0">
              <a:buNone/>
            </a:pPr>
            <a:endParaRPr lang="de-DE" dirty="0"/>
          </a:p>
          <a:p>
            <a:pPr marL="1350" lv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907264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30E134-C3D6-7274-BBBA-FB37C2453E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reieck 3">
            <a:extLst>
              <a:ext uri="{FF2B5EF4-FFF2-40B4-BE49-F238E27FC236}">
                <a16:creationId xmlns:a16="http://schemas.microsoft.com/office/drawing/2014/main" id="{253CCFAC-A7A7-3F19-3937-D59B31F21338}"/>
              </a:ext>
            </a:extLst>
          </p:cNvPr>
          <p:cNvSpPr/>
          <p:nvPr/>
        </p:nvSpPr>
        <p:spPr>
          <a:xfrm rot="5400000">
            <a:off x="83005" y="-81644"/>
            <a:ext cx="2083526" cy="2246811"/>
          </a:xfrm>
          <a:prstGeom prst="triangle">
            <a:avLst>
              <a:gd name="adj" fmla="val 49629"/>
            </a:avLst>
          </a:prstGeom>
          <a:solidFill>
            <a:schemeClr val="accent2">
              <a:lumMod val="60000"/>
              <a:lumOff val="40000"/>
              <a:alpha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1800"/>
          </a:p>
        </p:txBody>
      </p:sp>
      <p:sp>
        <p:nvSpPr>
          <p:cNvPr id="3" name="Dreieck 3">
            <a:extLst>
              <a:ext uri="{FF2B5EF4-FFF2-40B4-BE49-F238E27FC236}">
                <a16:creationId xmlns:a16="http://schemas.microsoft.com/office/drawing/2014/main" id="{881BACC1-F664-76DF-CD2A-D68BEE2A6395}"/>
              </a:ext>
            </a:extLst>
          </p:cNvPr>
          <p:cNvSpPr/>
          <p:nvPr/>
        </p:nvSpPr>
        <p:spPr>
          <a:xfrm rot="16200000">
            <a:off x="89242" y="637468"/>
            <a:ext cx="1501232" cy="1504458"/>
          </a:xfrm>
          <a:prstGeom prst="triangle">
            <a:avLst>
              <a:gd name="adj" fmla="val 49629"/>
            </a:avLst>
          </a:prstGeom>
          <a:solidFill>
            <a:srgbClr val="FFC000">
              <a:alpha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1800"/>
          </a:p>
        </p:txBody>
      </p:sp>
      <p:sp>
        <p:nvSpPr>
          <p:cNvPr id="8" name="Textfeld 1216457677">
            <a:extLst>
              <a:ext uri="{FF2B5EF4-FFF2-40B4-BE49-F238E27FC236}">
                <a16:creationId xmlns:a16="http://schemas.microsoft.com/office/drawing/2014/main" id="{20A070C9-141A-E59B-D014-FB3943AEE547}"/>
              </a:ext>
            </a:extLst>
          </p:cNvPr>
          <p:cNvSpPr txBox="1"/>
          <p:nvPr/>
        </p:nvSpPr>
        <p:spPr>
          <a:xfrm>
            <a:off x="87628" y="639081"/>
            <a:ext cx="1904458" cy="63754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tabLst>
                <a:tab pos="179701" algn="l"/>
              </a:tabLst>
            </a:pPr>
            <a:endParaRPr lang="de-DE" sz="1800" b="1" spc="100" dirty="0">
              <a:solidFill>
                <a:srgbClr val="FFFFFF"/>
              </a:solidFill>
              <a:latin typeface="Meta Head IGM Cond Light" panose="02000506030000020004" pitchFamily="2" charset="0"/>
              <a:ea typeface="Calibri" panose="020F0502020204030204" pitchFamily="34" charset="0"/>
              <a:cs typeface="Meta OT"/>
            </a:endParaRPr>
          </a:p>
          <a:p>
            <a:pPr>
              <a:tabLst>
                <a:tab pos="179701" algn="l"/>
              </a:tabLst>
            </a:pPr>
            <a:r>
              <a:rPr lang="de-DE" sz="1800" b="1" spc="100" dirty="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6.</a:t>
            </a:r>
            <a:r>
              <a:rPr lang="de-DE" sz="1500" b="1" spc="100" dirty="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 Nachwahlen</a:t>
            </a:r>
            <a:endParaRPr lang="de-DE" sz="1500" b="1" spc="100" dirty="0">
              <a:solidFill>
                <a:srgbClr val="FFFFFF"/>
              </a:solidFill>
              <a:latin typeface="Meta Head IGM Cond Black" panose="02000A06040000020004" pitchFamily="2" charset="0"/>
              <a:ea typeface="Calibri" panose="020F0502020204030204" pitchFamily="34" charset="0"/>
              <a:cs typeface="Meta OT"/>
            </a:endParaRPr>
          </a:p>
        </p:txBody>
      </p:sp>
      <p:sp>
        <p:nvSpPr>
          <p:cNvPr id="5" name="Inhaltsplatzhalter 5">
            <a:extLst>
              <a:ext uri="{FF2B5EF4-FFF2-40B4-BE49-F238E27FC236}">
                <a16:creationId xmlns:a16="http://schemas.microsoft.com/office/drawing/2014/main" id="{22F660BC-7463-E3A5-82AC-2C755EB3DA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960" y="2385010"/>
            <a:ext cx="8642349" cy="2119409"/>
          </a:xfrm>
        </p:spPr>
        <p:txBody>
          <a:bodyPr>
            <a:normAutofit fontScale="92500" lnSpcReduction="10000"/>
          </a:bodyPr>
          <a:lstStyle/>
          <a:p>
            <a:pPr marL="1350" indent="0">
              <a:buNone/>
            </a:pPr>
            <a:r>
              <a:rPr lang="de-DE" sz="3200" dirty="0"/>
              <a:t>Wahlmodus</a:t>
            </a:r>
          </a:p>
          <a:p>
            <a:pPr marL="1350" indent="0">
              <a:buNone/>
            </a:pPr>
            <a:endParaRPr lang="de-DE" b="1" u="sng" dirty="0"/>
          </a:p>
          <a:p>
            <a:pPr lvl="0"/>
            <a:r>
              <a:rPr lang="de-DE" sz="3200" b="1" dirty="0"/>
              <a:t>Geheime Abstimmung </a:t>
            </a:r>
            <a:br>
              <a:rPr lang="de-DE" sz="3200" b="1" dirty="0"/>
            </a:br>
            <a:r>
              <a:rPr lang="de-DE" i="1" dirty="0"/>
              <a:t>Die Wahl kann nur per Akklamation stattfinden, wenn es nicht mehr  Kandidaten als zu wählende Plätze gibt</a:t>
            </a:r>
          </a:p>
          <a:p>
            <a:pPr lvl="0"/>
            <a:r>
              <a:rPr lang="de-DE" sz="3200" b="1" dirty="0"/>
              <a:t>Ihr könnt bis zu 2 Stimme abgeben</a:t>
            </a:r>
            <a:endParaRPr lang="de-DE" dirty="0"/>
          </a:p>
          <a:p>
            <a:pPr marL="1350" lv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527510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D87CA0-B582-0D72-35E1-39F913FA6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reieck 3">
            <a:extLst>
              <a:ext uri="{FF2B5EF4-FFF2-40B4-BE49-F238E27FC236}">
                <a16:creationId xmlns:a16="http://schemas.microsoft.com/office/drawing/2014/main" id="{2A4D8E53-DA93-266B-D196-5CB951D10210}"/>
              </a:ext>
            </a:extLst>
          </p:cNvPr>
          <p:cNvSpPr/>
          <p:nvPr/>
        </p:nvSpPr>
        <p:spPr>
          <a:xfrm rot="5400000">
            <a:off x="53934" y="-81642"/>
            <a:ext cx="2083526" cy="2246811"/>
          </a:xfrm>
          <a:prstGeom prst="triangle">
            <a:avLst>
              <a:gd name="adj" fmla="val 49629"/>
            </a:avLst>
          </a:prstGeom>
          <a:solidFill>
            <a:schemeClr val="accent2">
              <a:lumMod val="60000"/>
              <a:lumOff val="40000"/>
              <a:alpha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1800"/>
          </a:p>
        </p:txBody>
      </p:sp>
      <p:sp>
        <p:nvSpPr>
          <p:cNvPr id="3" name="Dreieck 3">
            <a:extLst>
              <a:ext uri="{FF2B5EF4-FFF2-40B4-BE49-F238E27FC236}">
                <a16:creationId xmlns:a16="http://schemas.microsoft.com/office/drawing/2014/main" id="{9F869727-514A-4FAC-34FA-902E228DE778}"/>
              </a:ext>
            </a:extLst>
          </p:cNvPr>
          <p:cNvSpPr/>
          <p:nvPr/>
        </p:nvSpPr>
        <p:spPr>
          <a:xfrm rot="16200000">
            <a:off x="89242" y="637468"/>
            <a:ext cx="1501232" cy="1504458"/>
          </a:xfrm>
          <a:prstGeom prst="triangle">
            <a:avLst>
              <a:gd name="adj" fmla="val 49629"/>
            </a:avLst>
          </a:prstGeom>
          <a:solidFill>
            <a:srgbClr val="FFC000">
              <a:alpha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1800"/>
          </a:p>
        </p:txBody>
      </p:sp>
      <p:sp>
        <p:nvSpPr>
          <p:cNvPr id="8" name="Textfeld 1216457677">
            <a:extLst>
              <a:ext uri="{FF2B5EF4-FFF2-40B4-BE49-F238E27FC236}">
                <a16:creationId xmlns:a16="http://schemas.microsoft.com/office/drawing/2014/main" id="{F82A1D30-A4D7-279C-4EC9-B4B54D749202}"/>
              </a:ext>
            </a:extLst>
          </p:cNvPr>
          <p:cNvSpPr txBox="1"/>
          <p:nvPr/>
        </p:nvSpPr>
        <p:spPr>
          <a:xfrm>
            <a:off x="87628" y="639081"/>
            <a:ext cx="1904458" cy="63754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tabLst>
                <a:tab pos="179701" algn="l"/>
              </a:tabLst>
            </a:pPr>
            <a:endParaRPr lang="de-DE" sz="1800" b="1" spc="100" dirty="0">
              <a:solidFill>
                <a:srgbClr val="FFFFFF"/>
              </a:solidFill>
              <a:latin typeface="Meta Head IGM Cond Light" panose="02000506030000020004" pitchFamily="2" charset="0"/>
              <a:ea typeface="Calibri" panose="020F0502020204030204" pitchFamily="34" charset="0"/>
              <a:cs typeface="Meta OT"/>
            </a:endParaRPr>
          </a:p>
          <a:p>
            <a:pPr>
              <a:tabLst>
                <a:tab pos="179701" algn="l"/>
              </a:tabLst>
            </a:pPr>
            <a:r>
              <a:rPr lang="de-DE" sz="1800" b="1" spc="100" dirty="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6.</a:t>
            </a:r>
            <a:r>
              <a:rPr lang="de-DE" sz="1500" b="1" spc="100" dirty="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 Nachwahlen </a:t>
            </a:r>
            <a:endParaRPr lang="de-DE" sz="1500" b="1" spc="100" dirty="0">
              <a:solidFill>
                <a:srgbClr val="FFFFFF"/>
              </a:solidFill>
              <a:latin typeface="Meta Head IGM Cond Black" panose="02000A06040000020004" pitchFamily="2" charset="0"/>
              <a:ea typeface="Calibri" panose="020F0502020204030204" pitchFamily="34" charset="0"/>
              <a:cs typeface="Meta OT"/>
            </a:endParaRPr>
          </a:p>
        </p:txBody>
      </p:sp>
      <p:sp>
        <p:nvSpPr>
          <p:cNvPr id="5" name="Inhaltsplatzhalter 5">
            <a:extLst>
              <a:ext uri="{FF2B5EF4-FFF2-40B4-BE49-F238E27FC236}">
                <a16:creationId xmlns:a16="http://schemas.microsoft.com/office/drawing/2014/main" id="{0ACA7C5C-5FD2-C806-15F2-B9C3AC5B06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960" y="2385010"/>
            <a:ext cx="8642349" cy="2119409"/>
          </a:xfrm>
        </p:spPr>
        <p:txBody>
          <a:bodyPr>
            <a:normAutofit lnSpcReduction="10000"/>
          </a:bodyPr>
          <a:lstStyle/>
          <a:p>
            <a:pPr marL="1350" indent="0">
              <a:buNone/>
            </a:pPr>
            <a:r>
              <a:rPr lang="de-DE" dirty="0">
                <a:latin typeface="+mj-lt"/>
              </a:rPr>
              <a:t>Tarifkommission Metall- und Elektroindustrie Bayern</a:t>
            </a:r>
            <a:endParaRPr lang="de-DE" dirty="0"/>
          </a:p>
          <a:p>
            <a:pPr marL="1350" indent="0">
              <a:buNone/>
            </a:pPr>
            <a:endParaRPr lang="de-DE" b="1" u="sng" dirty="0"/>
          </a:p>
          <a:p>
            <a:pPr lvl="0"/>
            <a:r>
              <a:rPr lang="de-DE" sz="2400" b="1" dirty="0">
                <a:latin typeface="+mj-lt"/>
              </a:rPr>
              <a:t>Sabrina Balkheimer </a:t>
            </a:r>
          </a:p>
          <a:p>
            <a:pPr marL="1350" lvl="0" indent="0">
              <a:buNone/>
            </a:pPr>
            <a:r>
              <a:rPr lang="de-DE" dirty="0"/>
              <a:t>Gewählt mit 36 Stimmen</a:t>
            </a:r>
          </a:p>
          <a:p>
            <a:pPr>
              <a:lnSpc>
                <a:spcPct val="100000"/>
              </a:lnSpc>
            </a:pPr>
            <a:r>
              <a:rPr lang="de-DE" sz="2400" b="1" dirty="0">
                <a:latin typeface="+mj-lt"/>
              </a:rPr>
              <a:t>Horst </a:t>
            </a:r>
            <a:r>
              <a:rPr lang="de-DE" sz="2400" b="1" dirty="0" err="1">
                <a:latin typeface="+mj-lt"/>
              </a:rPr>
              <a:t>Schwürzinger</a:t>
            </a:r>
            <a:endParaRPr lang="de-DE" sz="2400" b="1" dirty="0">
              <a:latin typeface="+mj-lt"/>
            </a:endParaRPr>
          </a:p>
          <a:p>
            <a:pPr marL="1350" lvl="0" indent="0">
              <a:buNone/>
            </a:pPr>
            <a:r>
              <a:rPr lang="de-DE" dirty="0"/>
              <a:t>Gewählt </a:t>
            </a:r>
            <a:r>
              <a:rPr lang="de-DE"/>
              <a:t>mit 32 </a:t>
            </a:r>
            <a:r>
              <a:rPr lang="de-DE" dirty="0"/>
              <a:t>Stimmen</a:t>
            </a:r>
          </a:p>
          <a:p>
            <a:pPr marL="1350" lv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216372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33C47E-3442-7F8B-9357-BB250FC6F4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reieck 3">
            <a:extLst>
              <a:ext uri="{FF2B5EF4-FFF2-40B4-BE49-F238E27FC236}">
                <a16:creationId xmlns:a16="http://schemas.microsoft.com/office/drawing/2014/main" id="{C1714745-C28E-5E49-995C-5E2ED41ED259}"/>
              </a:ext>
            </a:extLst>
          </p:cNvPr>
          <p:cNvSpPr/>
          <p:nvPr/>
        </p:nvSpPr>
        <p:spPr>
          <a:xfrm rot="5400000">
            <a:off x="83005" y="-81644"/>
            <a:ext cx="2083526" cy="2246811"/>
          </a:xfrm>
          <a:prstGeom prst="triangle">
            <a:avLst>
              <a:gd name="adj" fmla="val 49629"/>
            </a:avLst>
          </a:prstGeom>
          <a:solidFill>
            <a:schemeClr val="accent2">
              <a:lumMod val="60000"/>
              <a:lumOff val="40000"/>
              <a:alpha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1800"/>
          </a:p>
        </p:txBody>
      </p:sp>
      <p:sp>
        <p:nvSpPr>
          <p:cNvPr id="3" name="Dreieck 3">
            <a:extLst>
              <a:ext uri="{FF2B5EF4-FFF2-40B4-BE49-F238E27FC236}">
                <a16:creationId xmlns:a16="http://schemas.microsoft.com/office/drawing/2014/main" id="{4C11BDE7-7AFF-8022-173E-FD54803D3677}"/>
              </a:ext>
            </a:extLst>
          </p:cNvPr>
          <p:cNvSpPr/>
          <p:nvPr/>
        </p:nvSpPr>
        <p:spPr>
          <a:xfrm rot="16200000">
            <a:off x="89242" y="637468"/>
            <a:ext cx="1501232" cy="1504458"/>
          </a:xfrm>
          <a:prstGeom prst="triangle">
            <a:avLst>
              <a:gd name="adj" fmla="val 49629"/>
            </a:avLst>
          </a:prstGeom>
          <a:solidFill>
            <a:srgbClr val="FFC000">
              <a:alpha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1800"/>
          </a:p>
        </p:txBody>
      </p:sp>
      <p:sp>
        <p:nvSpPr>
          <p:cNvPr id="8" name="Textfeld 1216457677">
            <a:extLst>
              <a:ext uri="{FF2B5EF4-FFF2-40B4-BE49-F238E27FC236}">
                <a16:creationId xmlns:a16="http://schemas.microsoft.com/office/drawing/2014/main" id="{2EA8C9C3-E4F0-E430-8095-F6590768C94C}"/>
              </a:ext>
            </a:extLst>
          </p:cNvPr>
          <p:cNvSpPr txBox="1"/>
          <p:nvPr/>
        </p:nvSpPr>
        <p:spPr>
          <a:xfrm>
            <a:off x="87628" y="639081"/>
            <a:ext cx="1904458" cy="63754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tabLst>
                <a:tab pos="179701" algn="l"/>
              </a:tabLst>
            </a:pPr>
            <a:endParaRPr lang="de-DE" sz="1800" b="1" spc="100" dirty="0">
              <a:solidFill>
                <a:srgbClr val="FFFFFF"/>
              </a:solidFill>
              <a:latin typeface="Meta Head IGM Cond Light" panose="02000506030000020004" pitchFamily="2" charset="0"/>
              <a:ea typeface="Calibri" panose="020F0502020204030204" pitchFamily="34" charset="0"/>
              <a:cs typeface="Meta OT"/>
            </a:endParaRPr>
          </a:p>
          <a:p>
            <a:pPr>
              <a:tabLst>
                <a:tab pos="179701" algn="l"/>
              </a:tabLst>
            </a:pPr>
            <a:r>
              <a:rPr lang="de-DE" sz="1800" b="1" spc="100" dirty="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6.</a:t>
            </a:r>
            <a:r>
              <a:rPr lang="de-DE" sz="1500" b="1" spc="100" dirty="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 Nachwahlen </a:t>
            </a:r>
            <a:r>
              <a:rPr lang="de-DE" sz="1800" b="1" spc="100" dirty="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 </a:t>
            </a:r>
            <a:endParaRPr lang="de-DE" sz="1500" b="1" spc="100" dirty="0">
              <a:solidFill>
                <a:srgbClr val="FFFFFF"/>
              </a:solidFill>
              <a:latin typeface="Meta Head IGM Cond Black" panose="02000A06040000020004" pitchFamily="2" charset="0"/>
              <a:ea typeface="Calibri" panose="020F0502020204030204" pitchFamily="34" charset="0"/>
              <a:cs typeface="Meta OT"/>
            </a:endParaRPr>
          </a:p>
        </p:txBody>
      </p:sp>
      <p:sp>
        <p:nvSpPr>
          <p:cNvPr id="4" name="Titel 4">
            <a:extLst>
              <a:ext uri="{FF2B5EF4-FFF2-40B4-BE49-F238E27FC236}">
                <a16:creationId xmlns:a16="http://schemas.microsoft.com/office/drawing/2014/main" id="{838E7C05-7785-6C36-33AE-BB4E172E22C2}"/>
              </a:ext>
            </a:extLst>
          </p:cNvPr>
          <p:cNvSpPr txBox="1">
            <a:spLocks/>
          </p:cNvSpPr>
          <p:nvPr/>
        </p:nvSpPr>
        <p:spPr>
          <a:xfrm>
            <a:off x="1592088" y="2344737"/>
            <a:ext cx="6948799" cy="4540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 cap="all" spc="200" baseline="0">
                <a:solidFill>
                  <a:srgbClr val="E3051B"/>
                </a:solidFill>
                <a:latin typeface="Meta Head IGM Cond Black" panose="02000506030000020004" pitchFamily="2" charset="77"/>
                <a:ea typeface="+mj-ea"/>
                <a:cs typeface="+mj-cs"/>
              </a:defRPr>
            </a:lvl1pPr>
          </a:lstStyle>
          <a:p>
            <a: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  <a:t>NACHWAHLEN</a:t>
            </a:r>
          </a:p>
          <a:p>
            <a: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  <a:t>Wahlen von 1 </a:t>
            </a:r>
            <a:r>
              <a:rPr lang="de-DE" sz="2400" dirty="0" err="1">
                <a:solidFill>
                  <a:srgbClr val="3C3C3B"/>
                </a:solidFill>
                <a:latin typeface="Meta Head IGM Cond Black" panose="02000A06040000020004" pitchFamily="2" charset="0"/>
              </a:rPr>
              <a:t>mitglied</a:t>
            </a:r>
            <a: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  <a:t> der </a:t>
            </a:r>
            <a:r>
              <a:rPr lang="de-DE" sz="2400" dirty="0" err="1">
                <a:solidFill>
                  <a:srgbClr val="3C3C3B"/>
                </a:solidFill>
                <a:latin typeface="Meta Head IGM Cond Black" panose="02000A06040000020004" pitchFamily="2" charset="0"/>
              </a:rPr>
              <a:t>tarifkommission</a:t>
            </a:r>
            <a: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  <a:t> des KFZ Handwerk Bayern</a:t>
            </a:r>
          </a:p>
          <a:p>
            <a:endParaRPr lang="de-DE" sz="1600" b="0" spc="100" dirty="0">
              <a:solidFill>
                <a:srgbClr val="3C3C3B"/>
              </a:solidFill>
              <a:latin typeface="Meta Head IGM Cond Light" panose="02000506030000020004" pitchFamily="2" charset="0"/>
              <a:ea typeface="Calibri" panose="020F0502020204030204" pitchFamily="34" charset="0"/>
            </a:endParaRPr>
          </a:p>
          <a:p>
            <a:endParaRPr lang="de-DE" sz="1600" b="0" spc="100" dirty="0">
              <a:solidFill>
                <a:srgbClr val="3C3C3B"/>
              </a:solidFill>
              <a:latin typeface="Meta Head IGM Cond Light" panose="02000506030000020004" pitchFamily="2" charset="0"/>
              <a:ea typeface="Calibri" panose="020F0502020204030204" pitchFamily="34" charset="0"/>
            </a:endParaRPr>
          </a:p>
          <a:p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endParaRPr lang="de-DE" sz="1800" b="0" spc="100" dirty="0">
              <a:solidFill>
                <a:srgbClr val="3C3C3B"/>
              </a:solidFill>
              <a:latin typeface="Meta Head IGM Cond Light" panose="02000506030000020004" pitchFamily="2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7640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5377A2-90E0-8FF1-56EB-72A960E10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reieck 3">
            <a:extLst>
              <a:ext uri="{FF2B5EF4-FFF2-40B4-BE49-F238E27FC236}">
                <a16:creationId xmlns:a16="http://schemas.microsoft.com/office/drawing/2014/main" id="{896444BE-7E54-65A2-4ECF-04766C53316B}"/>
              </a:ext>
            </a:extLst>
          </p:cNvPr>
          <p:cNvSpPr/>
          <p:nvPr/>
        </p:nvSpPr>
        <p:spPr>
          <a:xfrm rot="5400000">
            <a:off x="83005" y="-81644"/>
            <a:ext cx="2083526" cy="2246811"/>
          </a:xfrm>
          <a:prstGeom prst="triangle">
            <a:avLst>
              <a:gd name="adj" fmla="val 49629"/>
            </a:avLst>
          </a:prstGeom>
          <a:solidFill>
            <a:schemeClr val="accent2">
              <a:lumMod val="60000"/>
              <a:lumOff val="40000"/>
              <a:alpha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1800"/>
          </a:p>
        </p:txBody>
      </p:sp>
      <p:sp>
        <p:nvSpPr>
          <p:cNvPr id="3" name="Dreieck 3">
            <a:extLst>
              <a:ext uri="{FF2B5EF4-FFF2-40B4-BE49-F238E27FC236}">
                <a16:creationId xmlns:a16="http://schemas.microsoft.com/office/drawing/2014/main" id="{993BDA91-053C-C8D9-01C0-D85718578D4B}"/>
              </a:ext>
            </a:extLst>
          </p:cNvPr>
          <p:cNvSpPr/>
          <p:nvPr/>
        </p:nvSpPr>
        <p:spPr>
          <a:xfrm rot="16200000">
            <a:off x="89242" y="637468"/>
            <a:ext cx="1501232" cy="1504458"/>
          </a:xfrm>
          <a:prstGeom prst="triangle">
            <a:avLst>
              <a:gd name="adj" fmla="val 49629"/>
            </a:avLst>
          </a:prstGeom>
          <a:solidFill>
            <a:srgbClr val="FFC000">
              <a:alpha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1800"/>
          </a:p>
        </p:txBody>
      </p:sp>
      <p:sp>
        <p:nvSpPr>
          <p:cNvPr id="8" name="Textfeld 1216457677">
            <a:extLst>
              <a:ext uri="{FF2B5EF4-FFF2-40B4-BE49-F238E27FC236}">
                <a16:creationId xmlns:a16="http://schemas.microsoft.com/office/drawing/2014/main" id="{CDA5E759-9B57-E312-D622-590CABEAF415}"/>
              </a:ext>
            </a:extLst>
          </p:cNvPr>
          <p:cNvSpPr txBox="1"/>
          <p:nvPr/>
        </p:nvSpPr>
        <p:spPr>
          <a:xfrm>
            <a:off x="87628" y="639081"/>
            <a:ext cx="1904458" cy="63754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tabLst>
                <a:tab pos="179701" algn="l"/>
              </a:tabLst>
            </a:pPr>
            <a:endParaRPr lang="de-DE" sz="1800" b="1" spc="100" dirty="0">
              <a:solidFill>
                <a:srgbClr val="FFFFFF"/>
              </a:solidFill>
              <a:latin typeface="Meta Head IGM Cond Light" panose="02000506030000020004" pitchFamily="2" charset="0"/>
              <a:ea typeface="Calibri" panose="020F0502020204030204" pitchFamily="34" charset="0"/>
              <a:cs typeface="Meta OT"/>
            </a:endParaRPr>
          </a:p>
          <a:p>
            <a:pPr>
              <a:tabLst>
                <a:tab pos="179701" algn="l"/>
              </a:tabLst>
            </a:pPr>
            <a:r>
              <a:rPr lang="de-DE" sz="1800" b="1" spc="100" dirty="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6.</a:t>
            </a:r>
            <a:r>
              <a:rPr lang="de-DE" sz="1500" b="1" spc="100" dirty="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 Nachwahlen</a:t>
            </a:r>
            <a:endParaRPr lang="de-DE" sz="1500" b="1" spc="100" dirty="0">
              <a:solidFill>
                <a:srgbClr val="FFFFFF"/>
              </a:solidFill>
              <a:latin typeface="Meta Head IGM Cond Black" panose="02000A06040000020004" pitchFamily="2" charset="0"/>
              <a:ea typeface="Calibri" panose="020F0502020204030204" pitchFamily="34" charset="0"/>
              <a:cs typeface="Meta OT"/>
            </a:endParaRPr>
          </a:p>
        </p:txBody>
      </p:sp>
      <p:sp>
        <p:nvSpPr>
          <p:cNvPr id="5" name="Inhaltsplatzhalter 5">
            <a:extLst>
              <a:ext uri="{FF2B5EF4-FFF2-40B4-BE49-F238E27FC236}">
                <a16:creationId xmlns:a16="http://schemas.microsoft.com/office/drawing/2014/main" id="{BC557AE7-B6BC-66D2-3494-40BDE24903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960" y="2385010"/>
            <a:ext cx="8642349" cy="2119409"/>
          </a:xfrm>
        </p:spPr>
        <p:txBody>
          <a:bodyPr>
            <a:normAutofit/>
          </a:bodyPr>
          <a:lstStyle/>
          <a:p>
            <a:pPr marL="1350" indent="0">
              <a:buNone/>
            </a:pPr>
            <a:r>
              <a:rPr lang="de-DE" dirty="0"/>
              <a:t>Der Ortsvorstand schlägt für Tarifkommission des KFZ Handwerk Bayern vor: </a:t>
            </a:r>
            <a:endParaRPr lang="de-DE" b="1" u="sng" dirty="0"/>
          </a:p>
          <a:p>
            <a:pPr lvl="0"/>
            <a:r>
              <a:rPr lang="de-DE" sz="2400" b="1" dirty="0">
                <a:latin typeface="+mj-lt"/>
              </a:rPr>
              <a:t>Lars Hartmann</a:t>
            </a:r>
          </a:p>
          <a:p>
            <a:pPr marL="1350" lvl="0" indent="0">
              <a:buNone/>
            </a:pPr>
            <a:endParaRPr lang="de-DE" sz="2000" b="1" dirty="0"/>
          </a:p>
          <a:p>
            <a:pPr marL="1350" lvl="0" indent="0">
              <a:buNone/>
            </a:pPr>
            <a:r>
              <a:rPr lang="de-DE" sz="2000" i="1" dirty="0"/>
              <a:t>„Gibt es weitere Wahlvorschläge?</a:t>
            </a:r>
          </a:p>
          <a:p>
            <a:pPr marL="1350" lvl="0" indent="0">
              <a:buNone/>
            </a:pPr>
            <a:r>
              <a:rPr lang="de-DE" sz="2000" i="1" dirty="0"/>
              <a:t>Dann ist die Wahlvorschlagsliste geschlossen.“</a:t>
            </a:r>
          </a:p>
          <a:p>
            <a:pPr marL="1350" lvl="0" indent="0">
              <a:buNone/>
            </a:pPr>
            <a:endParaRPr lang="de-DE" dirty="0"/>
          </a:p>
          <a:p>
            <a:pPr marL="1350" lv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58425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reieck 4">
            <a:extLst>
              <a:ext uri="{FF2B5EF4-FFF2-40B4-BE49-F238E27FC236}">
                <a16:creationId xmlns:a16="http://schemas.microsoft.com/office/drawing/2014/main" id="{60D3A91E-FFA0-8B90-0DDD-3FEB0389D2FA}"/>
              </a:ext>
            </a:extLst>
          </p:cNvPr>
          <p:cNvSpPr/>
          <p:nvPr/>
        </p:nvSpPr>
        <p:spPr>
          <a:xfrm rot="5400000">
            <a:off x="-146685" y="146685"/>
            <a:ext cx="2141855" cy="1848485"/>
          </a:xfrm>
          <a:prstGeom prst="triangle">
            <a:avLst>
              <a:gd name="adj" fmla="val 50000"/>
            </a:avLst>
          </a:prstGeom>
          <a:solidFill>
            <a:srgbClr val="E3051B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3" name="Dreieck 3">
            <a:extLst>
              <a:ext uri="{FF2B5EF4-FFF2-40B4-BE49-F238E27FC236}">
                <a16:creationId xmlns:a16="http://schemas.microsoft.com/office/drawing/2014/main" id="{202A83F9-A8B0-33A7-0FAB-F225D75F332C}"/>
              </a:ext>
            </a:extLst>
          </p:cNvPr>
          <p:cNvSpPr/>
          <p:nvPr/>
        </p:nvSpPr>
        <p:spPr>
          <a:xfrm rot="16200000">
            <a:off x="256622" y="645275"/>
            <a:ext cx="1335239" cy="1335688"/>
          </a:xfrm>
          <a:prstGeom prst="triangle">
            <a:avLst>
              <a:gd name="adj" fmla="val 50000"/>
            </a:avLst>
          </a:prstGeom>
          <a:solidFill>
            <a:srgbClr val="E3051B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8" name="Textfeld 1216457677">
            <a:extLst>
              <a:ext uri="{FF2B5EF4-FFF2-40B4-BE49-F238E27FC236}">
                <a16:creationId xmlns:a16="http://schemas.microsoft.com/office/drawing/2014/main" id="{8120B5C9-B0D7-7FAE-629E-D2F462A86187}"/>
              </a:ext>
            </a:extLst>
          </p:cNvPr>
          <p:cNvSpPr txBox="1"/>
          <p:nvPr/>
        </p:nvSpPr>
        <p:spPr>
          <a:xfrm>
            <a:off x="87628" y="752157"/>
            <a:ext cx="1673225" cy="63754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tabLst>
                <a:tab pos="179705" algn="l"/>
              </a:tabLst>
            </a:pPr>
            <a:r>
              <a:rPr lang="de-DE" sz="1800" b="1" spc="10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1. Eröffnung und</a:t>
            </a:r>
          </a:p>
          <a:p>
            <a:pPr algn="just">
              <a:tabLst>
                <a:tab pos="179705" algn="l"/>
              </a:tabLst>
            </a:pPr>
            <a:r>
              <a:rPr lang="de-DE" sz="1800" b="1" spc="100">
                <a:solidFill>
                  <a:srgbClr val="FFFFFF"/>
                </a:solidFill>
                <a:effectLst/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Begrüßung</a:t>
            </a:r>
            <a:endParaRPr lang="de-DE" sz="3500" b="1" spc="100">
              <a:solidFill>
                <a:srgbClr val="FFFFFF"/>
              </a:solidFill>
              <a:effectLst/>
              <a:latin typeface="Meta Head IGM Cond Black" panose="02000A06040000020004" pitchFamily="2" charset="0"/>
              <a:ea typeface="Calibri" panose="020F0502020204030204" pitchFamily="34" charset="0"/>
              <a:cs typeface="Meta OT"/>
            </a:endParaRPr>
          </a:p>
        </p:txBody>
      </p:sp>
      <p:sp>
        <p:nvSpPr>
          <p:cNvPr id="11" name="Titel 4">
            <a:extLst>
              <a:ext uri="{FF2B5EF4-FFF2-40B4-BE49-F238E27FC236}">
                <a16:creationId xmlns:a16="http://schemas.microsoft.com/office/drawing/2014/main" id="{E5824650-A145-9343-2BF2-F7B4D3AC6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2086" y="2667000"/>
            <a:ext cx="8642349" cy="454025"/>
          </a:xfrm>
        </p:spPr>
        <p:txBody>
          <a:bodyPr/>
          <a:lstStyle/>
          <a:p>
            <a: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  <a:t>Wir tragen unserem </a:t>
            </a:r>
            <a:r>
              <a:rPr lang="de-DE" sz="2400" dirty="0" err="1">
                <a:solidFill>
                  <a:srgbClr val="3C3C3B"/>
                </a:solidFill>
                <a:latin typeface="Meta Head IGM Cond Black" panose="02000A06040000020004" pitchFamily="2" charset="0"/>
              </a:rPr>
              <a:t>ortsstatut</a:t>
            </a:r>
            <a: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  <a:t> </a:t>
            </a:r>
            <a:r>
              <a:rPr lang="de-DE" sz="2400" dirty="0" err="1">
                <a:solidFill>
                  <a:srgbClr val="3C3C3B"/>
                </a:solidFill>
                <a:latin typeface="Meta Head IGM Cond Black" panose="02000A06040000020004" pitchFamily="2" charset="0"/>
              </a:rPr>
              <a:t>rechnung</a:t>
            </a:r>
            <a: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  <a:t>:</a:t>
            </a:r>
            <a:b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</a:br>
            <a: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  <a:t>FESTSTELLUNG DER </a:t>
            </a:r>
            <a:r>
              <a:rPr lang="de-DE" sz="2400" dirty="0" err="1">
                <a:solidFill>
                  <a:srgbClr val="3C3C3B"/>
                </a:solidFill>
                <a:latin typeface="Meta Head IGM Cond Black" panose="02000A06040000020004" pitchFamily="2" charset="0"/>
              </a:rPr>
              <a:t>ORDNUNGSGEMÄßen</a:t>
            </a:r>
            <a: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  <a:t> </a:t>
            </a:r>
            <a:r>
              <a:rPr lang="de-DE" sz="2400" dirty="0" err="1">
                <a:solidFill>
                  <a:srgbClr val="3C3C3B"/>
                </a:solidFill>
                <a:latin typeface="Meta Head IGM Cond Black" panose="02000A06040000020004" pitchFamily="2" charset="0"/>
              </a:rPr>
              <a:t>einladung</a:t>
            </a:r>
            <a:b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</a:br>
            <a: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  <a:t>und </a:t>
            </a:r>
            <a:r>
              <a:rPr lang="de-DE" sz="2400" dirty="0" err="1">
                <a:solidFill>
                  <a:srgbClr val="3C3C3B"/>
                </a:solidFill>
                <a:latin typeface="Meta Head IGM Cond Black" panose="02000A06040000020004" pitchFamily="2" charset="0"/>
              </a:rPr>
              <a:t>beschluss</a:t>
            </a:r>
            <a: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  <a:t> der </a:t>
            </a:r>
            <a:r>
              <a:rPr lang="de-DE" sz="2400" dirty="0" err="1">
                <a:solidFill>
                  <a:srgbClr val="3C3C3B"/>
                </a:solidFill>
                <a:latin typeface="Meta Head IGM Cond Black" panose="02000A06040000020004" pitchFamily="2" charset="0"/>
              </a:rPr>
              <a:t>tagesordnung</a:t>
            </a:r>
            <a:b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</a:br>
            <a: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  <a:t>Sabrina Balkheimer</a:t>
            </a:r>
            <a:endParaRPr lang="de-DE" sz="1800" b="0" spc="100" dirty="0">
              <a:solidFill>
                <a:srgbClr val="3C3C3B"/>
              </a:solidFill>
              <a:latin typeface="Meta Head IGM Cond Light" panose="02000506030000020004" pitchFamily="2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90288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BB6A25-1D1C-0FB0-1BA2-24E2CDD8C4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reieck 3">
            <a:extLst>
              <a:ext uri="{FF2B5EF4-FFF2-40B4-BE49-F238E27FC236}">
                <a16:creationId xmlns:a16="http://schemas.microsoft.com/office/drawing/2014/main" id="{DB024B84-9125-1654-BA59-7D49CF0DF1BB}"/>
              </a:ext>
            </a:extLst>
          </p:cNvPr>
          <p:cNvSpPr/>
          <p:nvPr/>
        </p:nvSpPr>
        <p:spPr>
          <a:xfrm rot="5400000">
            <a:off x="83005" y="-81644"/>
            <a:ext cx="2083526" cy="2246811"/>
          </a:xfrm>
          <a:prstGeom prst="triangle">
            <a:avLst>
              <a:gd name="adj" fmla="val 49629"/>
            </a:avLst>
          </a:prstGeom>
          <a:solidFill>
            <a:schemeClr val="accent2">
              <a:lumMod val="60000"/>
              <a:lumOff val="40000"/>
              <a:alpha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1800"/>
          </a:p>
        </p:txBody>
      </p:sp>
      <p:sp>
        <p:nvSpPr>
          <p:cNvPr id="3" name="Dreieck 3">
            <a:extLst>
              <a:ext uri="{FF2B5EF4-FFF2-40B4-BE49-F238E27FC236}">
                <a16:creationId xmlns:a16="http://schemas.microsoft.com/office/drawing/2014/main" id="{96D75CFB-5981-3B17-287F-C429D5E9AD39}"/>
              </a:ext>
            </a:extLst>
          </p:cNvPr>
          <p:cNvSpPr/>
          <p:nvPr/>
        </p:nvSpPr>
        <p:spPr>
          <a:xfrm rot="16200000">
            <a:off x="89242" y="637468"/>
            <a:ext cx="1501232" cy="1504458"/>
          </a:xfrm>
          <a:prstGeom prst="triangle">
            <a:avLst>
              <a:gd name="adj" fmla="val 49629"/>
            </a:avLst>
          </a:prstGeom>
          <a:solidFill>
            <a:srgbClr val="FFC000">
              <a:alpha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1800"/>
          </a:p>
        </p:txBody>
      </p:sp>
      <p:sp>
        <p:nvSpPr>
          <p:cNvPr id="8" name="Textfeld 1216457677">
            <a:extLst>
              <a:ext uri="{FF2B5EF4-FFF2-40B4-BE49-F238E27FC236}">
                <a16:creationId xmlns:a16="http://schemas.microsoft.com/office/drawing/2014/main" id="{D4A862FF-250C-98FB-1CEA-0AD9C39945D6}"/>
              </a:ext>
            </a:extLst>
          </p:cNvPr>
          <p:cNvSpPr txBox="1"/>
          <p:nvPr/>
        </p:nvSpPr>
        <p:spPr>
          <a:xfrm>
            <a:off x="87628" y="639081"/>
            <a:ext cx="1904458" cy="63754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tabLst>
                <a:tab pos="179701" algn="l"/>
              </a:tabLst>
            </a:pPr>
            <a:endParaRPr lang="de-DE" sz="1800" b="1" spc="100" dirty="0">
              <a:solidFill>
                <a:srgbClr val="FFFFFF"/>
              </a:solidFill>
              <a:latin typeface="Meta Head IGM Cond Light" panose="02000506030000020004" pitchFamily="2" charset="0"/>
              <a:ea typeface="Calibri" panose="020F0502020204030204" pitchFamily="34" charset="0"/>
              <a:cs typeface="Meta OT"/>
            </a:endParaRPr>
          </a:p>
          <a:p>
            <a:pPr>
              <a:tabLst>
                <a:tab pos="179701" algn="l"/>
              </a:tabLst>
            </a:pPr>
            <a:r>
              <a:rPr lang="de-DE" sz="1800" b="1" spc="100" dirty="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6.</a:t>
            </a:r>
            <a:r>
              <a:rPr lang="de-DE" sz="1500" b="1" spc="100" dirty="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 Nachwahlen</a:t>
            </a:r>
            <a:endParaRPr lang="de-DE" sz="1500" b="1" spc="100" dirty="0">
              <a:solidFill>
                <a:srgbClr val="FFFFFF"/>
              </a:solidFill>
              <a:latin typeface="Meta Head IGM Cond Black" panose="02000A06040000020004" pitchFamily="2" charset="0"/>
              <a:ea typeface="Calibri" panose="020F0502020204030204" pitchFamily="34" charset="0"/>
              <a:cs typeface="Meta OT"/>
            </a:endParaRPr>
          </a:p>
        </p:txBody>
      </p:sp>
      <p:sp>
        <p:nvSpPr>
          <p:cNvPr id="5" name="Inhaltsplatzhalter 5">
            <a:extLst>
              <a:ext uri="{FF2B5EF4-FFF2-40B4-BE49-F238E27FC236}">
                <a16:creationId xmlns:a16="http://schemas.microsoft.com/office/drawing/2014/main" id="{74E6EF7B-05FD-2F02-C326-8E97FBDE0A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960" y="2385010"/>
            <a:ext cx="8642349" cy="2119409"/>
          </a:xfrm>
        </p:spPr>
        <p:txBody>
          <a:bodyPr>
            <a:normAutofit fontScale="92500"/>
          </a:bodyPr>
          <a:lstStyle/>
          <a:p>
            <a:pPr marL="1350" indent="0">
              <a:buNone/>
            </a:pPr>
            <a:r>
              <a:rPr lang="de-DE" dirty="0"/>
              <a:t>Kurze Vorstellung von </a:t>
            </a:r>
          </a:p>
          <a:p>
            <a:pPr marL="1350" indent="0">
              <a:buNone/>
            </a:pPr>
            <a:endParaRPr lang="de-DE" b="1" u="sng" dirty="0"/>
          </a:p>
          <a:p>
            <a:pPr lvl="0"/>
            <a:r>
              <a:rPr lang="de-DE" sz="2400" b="1" dirty="0">
                <a:latin typeface="+mj-lt"/>
              </a:rPr>
              <a:t>Lars Hartmann</a:t>
            </a:r>
          </a:p>
          <a:p>
            <a:pPr lvl="0"/>
            <a:r>
              <a:rPr lang="de-DE" sz="2000" dirty="0">
                <a:latin typeface="+mn-lt"/>
              </a:rPr>
              <a:t>Betriebsratsvorsitzender bei der Sternegruppe in Neu-Ulm</a:t>
            </a:r>
          </a:p>
          <a:p>
            <a:pPr lvl="0"/>
            <a:r>
              <a:rPr lang="de-DE" sz="2000" dirty="0">
                <a:latin typeface="+mn-lt"/>
              </a:rPr>
              <a:t>Hat die vergangen Tarifrunden immer erfolgreich den Warnstreik mitorganisiert</a:t>
            </a:r>
          </a:p>
          <a:p>
            <a:pPr lvl="0"/>
            <a:r>
              <a:rPr lang="de-DE" sz="2000" dirty="0">
                <a:latin typeface="+mn-lt"/>
              </a:rPr>
              <a:t>Seit 2018 Mitglied der IG Metall</a:t>
            </a:r>
          </a:p>
          <a:p>
            <a:pPr marL="1350" lvl="0" indent="0">
              <a:buNone/>
            </a:pPr>
            <a:endParaRPr lang="de-DE" sz="2000" b="1" dirty="0"/>
          </a:p>
          <a:p>
            <a:pPr marL="1350" lvl="0" indent="0">
              <a:buNone/>
            </a:pPr>
            <a:endParaRPr lang="de-DE" dirty="0"/>
          </a:p>
          <a:p>
            <a:pPr marL="1350" lv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949550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A6BCF0-9618-79E2-9861-BC84D94D43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reieck 3">
            <a:extLst>
              <a:ext uri="{FF2B5EF4-FFF2-40B4-BE49-F238E27FC236}">
                <a16:creationId xmlns:a16="http://schemas.microsoft.com/office/drawing/2014/main" id="{4DF909A6-BBED-0CA2-180F-8EFD02882194}"/>
              </a:ext>
            </a:extLst>
          </p:cNvPr>
          <p:cNvSpPr/>
          <p:nvPr/>
        </p:nvSpPr>
        <p:spPr>
          <a:xfrm rot="5400000">
            <a:off x="83005" y="-81644"/>
            <a:ext cx="2083526" cy="2246811"/>
          </a:xfrm>
          <a:prstGeom prst="triangle">
            <a:avLst>
              <a:gd name="adj" fmla="val 49629"/>
            </a:avLst>
          </a:prstGeom>
          <a:solidFill>
            <a:schemeClr val="accent2">
              <a:lumMod val="60000"/>
              <a:lumOff val="40000"/>
              <a:alpha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1800"/>
          </a:p>
        </p:txBody>
      </p:sp>
      <p:sp>
        <p:nvSpPr>
          <p:cNvPr id="3" name="Dreieck 3">
            <a:extLst>
              <a:ext uri="{FF2B5EF4-FFF2-40B4-BE49-F238E27FC236}">
                <a16:creationId xmlns:a16="http://schemas.microsoft.com/office/drawing/2014/main" id="{04EBEBDB-DADD-6F22-ED85-CFD02E8306D9}"/>
              </a:ext>
            </a:extLst>
          </p:cNvPr>
          <p:cNvSpPr/>
          <p:nvPr/>
        </p:nvSpPr>
        <p:spPr>
          <a:xfrm rot="16200000">
            <a:off x="89242" y="637468"/>
            <a:ext cx="1501232" cy="1504458"/>
          </a:xfrm>
          <a:prstGeom prst="triangle">
            <a:avLst>
              <a:gd name="adj" fmla="val 49629"/>
            </a:avLst>
          </a:prstGeom>
          <a:solidFill>
            <a:srgbClr val="FFC000">
              <a:alpha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1800"/>
          </a:p>
        </p:txBody>
      </p:sp>
      <p:sp>
        <p:nvSpPr>
          <p:cNvPr id="8" name="Textfeld 1216457677">
            <a:extLst>
              <a:ext uri="{FF2B5EF4-FFF2-40B4-BE49-F238E27FC236}">
                <a16:creationId xmlns:a16="http://schemas.microsoft.com/office/drawing/2014/main" id="{47EBE2A3-6E91-16A8-3133-097EE69C834F}"/>
              </a:ext>
            </a:extLst>
          </p:cNvPr>
          <p:cNvSpPr txBox="1"/>
          <p:nvPr/>
        </p:nvSpPr>
        <p:spPr>
          <a:xfrm>
            <a:off x="87628" y="639081"/>
            <a:ext cx="1904458" cy="63754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tabLst>
                <a:tab pos="179701" algn="l"/>
              </a:tabLst>
            </a:pPr>
            <a:endParaRPr lang="de-DE" sz="1800" b="1" spc="100" dirty="0">
              <a:solidFill>
                <a:srgbClr val="FFFFFF"/>
              </a:solidFill>
              <a:latin typeface="Meta Head IGM Cond Light" panose="02000506030000020004" pitchFamily="2" charset="0"/>
              <a:ea typeface="Calibri" panose="020F0502020204030204" pitchFamily="34" charset="0"/>
              <a:cs typeface="Meta OT"/>
            </a:endParaRPr>
          </a:p>
          <a:p>
            <a:pPr>
              <a:tabLst>
                <a:tab pos="179701" algn="l"/>
              </a:tabLst>
            </a:pPr>
            <a:r>
              <a:rPr lang="de-DE" sz="1800" b="1" spc="100" dirty="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6.</a:t>
            </a:r>
            <a:r>
              <a:rPr lang="de-DE" sz="1500" b="1" spc="100" dirty="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 Nachwahlen</a:t>
            </a:r>
            <a:endParaRPr lang="de-DE" sz="1500" b="1" spc="100" dirty="0">
              <a:solidFill>
                <a:srgbClr val="FFFFFF"/>
              </a:solidFill>
              <a:latin typeface="Meta Head IGM Cond Black" panose="02000A06040000020004" pitchFamily="2" charset="0"/>
              <a:ea typeface="Calibri" panose="020F0502020204030204" pitchFamily="34" charset="0"/>
              <a:cs typeface="Meta OT"/>
            </a:endParaRPr>
          </a:p>
        </p:txBody>
      </p:sp>
      <p:sp>
        <p:nvSpPr>
          <p:cNvPr id="5" name="Inhaltsplatzhalter 5">
            <a:extLst>
              <a:ext uri="{FF2B5EF4-FFF2-40B4-BE49-F238E27FC236}">
                <a16:creationId xmlns:a16="http://schemas.microsoft.com/office/drawing/2014/main" id="{7B5F32C6-C65B-293D-E84C-6B951663C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960" y="2385010"/>
            <a:ext cx="8642349" cy="2119409"/>
          </a:xfrm>
        </p:spPr>
        <p:txBody>
          <a:bodyPr>
            <a:normAutofit fontScale="92500" lnSpcReduction="10000"/>
          </a:bodyPr>
          <a:lstStyle/>
          <a:p>
            <a:pPr marL="1350" indent="0">
              <a:buNone/>
            </a:pPr>
            <a:r>
              <a:rPr lang="de-DE" sz="3200" dirty="0"/>
              <a:t>Wahlmodus</a:t>
            </a:r>
          </a:p>
          <a:p>
            <a:pPr marL="1350" indent="0">
              <a:buNone/>
            </a:pPr>
            <a:endParaRPr lang="de-DE" b="1" u="sng" dirty="0"/>
          </a:p>
          <a:p>
            <a:pPr lvl="0"/>
            <a:r>
              <a:rPr lang="de-DE" sz="3200" b="1" dirty="0"/>
              <a:t>Geheime Abstimmung </a:t>
            </a:r>
            <a:br>
              <a:rPr lang="de-DE" sz="3200" b="1" dirty="0"/>
            </a:br>
            <a:r>
              <a:rPr lang="de-DE" i="1" dirty="0"/>
              <a:t>Die Wahl kann nur per Akklamation stattfinden, wenn es nicht mehr  Kandidaten als zu wählende Plätze gibt</a:t>
            </a:r>
          </a:p>
          <a:p>
            <a:pPr lvl="0"/>
            <a:r>
              <a:rPr lang="de-DE" sz="3200" b="1" dirty="0"/>
              <a:t>Ihr könnt bis zu 1 Stimme abgeben</a:t>
            </a:r>
            <a:endParaRPr lang="de-DE" dirty="0"/>
          </a:p>
          <a:p>
            <a:pPr marL="1350" lv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785264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116898-92E2-CDF2-0770-8266E69592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reieck 3">
            <a:extLst>
              <a:ext uri="{FF2B5EF4-FFF2-40B4-BE49-F238E27FC236}">
                <a16:creationId xmlns:a16="http://schemas.microsoft.com/office/drawing/2014/main" id="{385CC2CB-FD91-5131-DB4B-5D8429078016}"/>
              </a:ext>
            </a:extLst>
          </p:cNvPr>
          <p:cNvSpPr/>
          <p:nvPr/>
        </p:nvSpPr>
        <p:spPr>
          <a:xfrm rot="5400000">
            <a:off x="53934" y="-81642"/>
            <a:ext cx="2083526" cy="2246811"/>
          </a:xfrm>
          <a:prstGeom prst="triangle">
            <a:avLst>
              <a:gd name="adj" fmla="val 49629"/>
            </a:avLst>
          </a:prstGeom>
          <a:solidFill>
            <a:schemeClr val="accent2">
              <a:lumMod val="60000"/>
              <a:lumOff val="40000"/>
              <a:alpha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1800"/>
          </a:p>
        </p:txBody>
      </p:sp>
      <p:sp>
        <p:nvSpPr>
          <p:cNvPr id="3" name="Dreieck 3">
            <a:extLst>
              <a:ext uri="{FF2B5EF4-FFF2-40B4-BE49-F238E27FC236}">
                <a16:creationId xmlns:a16="http://schemas.microsoft.com/office/drawing/2014/main" id="{C5F0417E-978D-9B2C-88EB-4A5F33C66153}"/>
              </a:ext>
            </a:extLst>
          </p:cNvPr>
          <p:cNvSpPr/>
          <p:nvPr/>
        </p:nvSpPr>
        <p:spPr>
          <a:xfrm rot="16200000">
            <a:off x="89242" y="637468"/>
            <a:ext cx="1501232" cy="1504458"/>
          </a:xfrm>
          <a:prstGeom prst="triangle">
            <a:avLst>
              <a:gd name="adj" fmla="val 49629"/>
            </a:avLst>
          </a:prstGeom>
          <a:solidFill>
            <a:srgbClr val="FFC000">
              <a:alpha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1800"/>
          </a:p>
        </p:txBody>
      </p:sp>
      <p:sp>
        <p:nvSpPr>
          <p:cNvPr id="8" name="Textfeld 1216457677">
            <a:extLst>
              <a:ext uri="{FF2B5EF4-FFF2-40B4-BE49-F238E27FC236}">
                <a16:creationId xmlns:a16="http://schemas.microsoft.com/office/drawing/2014/main" id="{64307232-ACF3-5FB7-467B-5ABAB3CCE7CF}"/>
              </a:ext>
            </a:extLst>
          </p:cNvPr>
          <p:cNvSpPr txBox="1"/>
          <p:nvPr/>
        </p:nvSpPr>
        <p:spPr>
          <a:xfrm>
            <a:off x="87628" y="639081"/>
            <a:ext cx="1904458" cy="63754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tabLst>
                <a:tab pos="179701" algn="l"/>
              </a:tabLst>
            </a:pPr>
            <a:endParaRPr lang="de-DE" sz="1800" b="1" spc="100" dirty="0">
              <a:solidFill>
                <a:srgbClr val="FFFFFF"/>
              </a:solidFill>
              <a:latin typeface="Meta Head IGM Cond Light" panose="02000506030000020004" pitchFamily="2" charset="0"/>
              <a:ea typeface="Calibri" panose="020F0502020204030204" pitchFamily="34" charset="0"/>
              <a:cs typeface="Meta OT"/>
            </a:endParaRPr>
          </a:p>
          <a:p>
            <a:pPr>
              <a:tabLst>
                <a:tab pos="179701" algn="l"/>
              </a:tabLst>
            </a:pPr>
            <a:r>
              <a:rPr lang="de-DE" sz="1800" b="1" spc="100" dirty="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6.</a:t>
            </a:r>
            <a:r>
              <a:rPr lang="de-DE" sz="1500" b="1" spc="100" dirty="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 Nachwahlen </a:t>
            </a:r>
            <a:endParaRPr lang="de-DE" sz="1500" b="1" spc="100" dirty="0">
              <a:solidFill>
                <a:srgbClr val="FFFFFF"/>
              </a:solidFill>
              <a:latin typeface="Meta Head IGM Cond Black" panose="02000A06040000020004" pitchFamily="2" charset="0"/>
              <a:ea typeface="Calibri" panose="020F0502020204030204" pitchFamily="34" charset="0"/>
              <a:cs typeface="Meta OT"/>
            </a:endParaRPr>
          </a:p>
        </p:txBody>
      </p:sp>
      <p:sp>
        <p:nvSpPr>
          <p:cNvPr id="5" name="Inhaltsplatzhalter 5">
            <a:extLst>
              <a:ext uri="{FF2B5EF4-FFF2-40B4-BE49-F238E27FC236}">
                <a16:creationId xmlns:a16="http://schemas.microsoft.com/office/drawing/2014/main" id="{4D2534C7-EC76-ED02-DDA8-5F58FC3369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960" y="2385010"/>
            <a:ext cx="8642349" cy="2119409"/>
          </a:xfrm>
        </p:spPr>
        <p:txBody>
          <a:bodyPr>
            <a:normAutofit/>
          </a:bodyPr>
          <a:lstStyle/>
          <a:p>
            <a:pPr marL="1350" indent="0">
              <a:buNone/>
            </a:pPr>
            <a:r>
              <a:rPr lang="de-DE" dirty="0">
                <a:latin typeface="+mj-lt"/>
              </a:rPr>
              <a:t>Tarifkommission des KFZ Handwerk Bayern</a:t>
            </a:r>
            <a:endParaRPr lang="de-DE" dirty="0"/>
          </a:p>
          <a:p>
            <a:pPr marL="1350" indent="0">
              <a:buNone/>
            </a:pPr>
            <a:endParaRPr lang="de-DE" b="1" u="sng" dirty="0"/>
          </a:p>
          <a:p>
            <a:pPr lvl="0"/>
            <a:r>
              <a:rPr lang="de-DE" sz="2400" b="1" dirty="0">
                <a:latin typeface="+mj-lt"/>
              </a:rPr>
              <a:t>Lars Hartmann</a:t>
            </a:r>
          </a:p>
          <a:p>
            <a:pPr marL="1350" lvl="0" indent="0">
              <a:buNone/>
            </a:pPr>
            <a:r>
              <a:rPr lang="de-DE" dirty="0"/>
              <a:t>Gewählt mit xx% der Stimmen</a:t>
            </a:r>
          </a:p>
          <a:p>
            <a:pPr marL="1350" lv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45372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14102C-8B36-EC47-006D-FDFA5BDF29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4">
            <a:extLst>
              <a:ext uri="{FF2B5EF4-FFF2-40B4-BE49-F238E27FC236}">
                <a16:creationId xmlns:a16="http://schemas.microsoft.com/office/drawing/2014/main" id="{6B33AA08-E778-B1C8-DC9C-198860DFE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9091" y="2196601"/>
            <a:ext cx="8642349" cy="454025"/>
          </a:xfrm>
        </p:spPr>
        <p:txBody>
          <a:bodyPr/>
          <a:lstStyle/>
          <a:p>
            <a: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  <a:t>Bericht von der </a:t>
            </a:r>
            <a:r>
              <a:rPr lang="de-DE" sz="2400" dirty="0" err="1">
                <a:solidFill>
                  <a:srgbClr val="3C3C3B"/>
                </a:solidFill>
                <a:latin typeface="Meta Head IGM Cond Black" panose="02000A06040000020004" pitchFamily="2" charset="0"/>
              </a:rPr>
              <a:t>tarifkonferenz</a:t>
            </a:r>
            <a:b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</a:br>
            <a:r>
              <a:rPr lang="de-DE" sz="1600" b="0" spc="100" dirty="0" err="1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  <a:t>sabrina</a:t>
            </a:r>
            <a: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  <a:t> </a:t>
            </a:r>
            <a:r>
              <a:rPr lang="de-DE" sz="1600" b="0" spc="100" dirty="0" err="1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  <a:t>balkheimer</a:t>
            </a:r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endParaRPr lang="de-DE" sz="1800" b="0" spc="100" dirty="0">
              <a:solidFill>
                <a:srgbClr val="3C3C3B"/>
              </a:solidFill>
              <a:latin typeface="Meta Head IGM Cond Light" panose="02000506030000020004" pitchFamily="2" charset="0"/>
              <a:ea typeface="Calibri" panose="020F0502020204030204" pitchFamily="34" charset="0"/>
            </a:endParaRPr>
          </a:p>
        </p:txBody>
      </p:sp>
      <p:sp>
        <p:nvSpPr>
          <p:cNvPr id="2" name="Dreieck 3">
            <a:extLst>
              <a:ext uri="{FF2B5EF4-FFF2-40B4-BE49-F238E27FC236}">
                <a16:creationId xmlns:a16="http://schemas.microsoft.com/office/drawing/2014/main" id="{1F91FF2A-35F9-7A1A-5A1E-CEB4506D719C}"/>
              </a:ext>
            </a:extLst>
          </p:cNvPr>
          <p:cNvSpPr/>
          <p:nvPr/>
        </p:nvSpPr>
        <p:spPr>
          <a:xfrm rot="5400000">
            <a:off x="83004" y="-81645"/>
            <a:ext cx="2083526" cy="2246811"/>
          </a:xfrm>
          <a:prstGeom prst="triangle">
            <a:avLst>
              <a:gd name="adj" fmla="val 49629"/>
            </a:avLst>
          </a:prstGeom>
          <a:solidFill>
            <a:srgbClr val="5B9945">
              <a:alpha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3" name="Dreieck 3">
            <a:extLst>
              <a:ext uri="{FF2B5EF4-FFF2-40B4-BE49-F238E27FC236}">
                <a16:creationId xmlns:a16="http://schemas.microsoft.com/office/drawing/2014/main" id="{C70C1BAB-B39D-3217-2BCE-C4F8552039F8}"/>
              </a:ext>
            </a:extLst>
          </p:cNvPr>
          <p:cNvSpPr/>
          <p:nvPr/>
        </p:nvSpPr>
        <p:spPr>
          <a:xfrm rot="16200000">
            <a:off x="89241" y="637468"/>
            <a:ext cx="1501232" cy="1504458"/>
          </a:xfrm>
          <a:prstGeom prst="triangle">
            <a:avLst>
              <a:gd name="adj" fmla="val 49629"/>
            </a:avLst>
          </a:prstGeom>
          <a:solidFill>
            <a:srgbClr val="5B9945">
              <a:alpha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8" name="Textfeld 1216457677">
            <a:extLst>
              <a:ext uri="{FF2B5EF4-FFF2-40B4-BE49-F238E27FC236}">
                <a16:creationId xmlns:a16="http://schemas.microsoft.com/office/drawing/2014/main" id="{7853BA73-5802-F105-3F1E-0563F0102A79}"/>
              </a:ext>
            </a:extLst>
          </p:cNvPr>
          <p:cNvSpPr txBox="1"/>
          <p:nvPr/>
        </p:nvSpPr>
        <p:spPr>
          <a:xfrm>
            <a:off x="87628" y="752157"/>
            <a:ext cx="1904458" cy="63754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tabLst>
                <a:tab pos="179705" algn="l"/>
              </a:tabLst>
            </a:pPr>
            <a:endParaRPr lang="de-DE" sz="1800" b="1" spc="100" dirty="0">
              <a:solidFill>
                <a:srgbClr val="FFFFFF"/>
              </a:solidFill>
              <a:latin typeface="Meta Head IGM Cond Light" panose="02000506030000020004" pitchFamily="2" charset="0"/>
              <a:ea typeface="Calibri" panose="020F0502020204030204" pitchFamily="34" charset="0"/>
              <a:cs typeface="Meta OT"/>
            </a:endParaRPr>
          </a:p>
          <a:p>
            <a:pPr>
              <a:tabLst>
                <a:tab pos="179705" algn="l"/>
              </a:tabLst>
            </a:pPr>
            <a:r>
              <a:rPr lang="de-DE" sz="1800" b="1" spc="100" dirty="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7.Tarifrunde der Metall- und Elektroindustrie</a:t>
            </a:r>
            <a:endParaRPr lang="de-DE" sz="1600" b="1" spc="100" dirty="0">
              <a:solidFill>
                <a:srgbClr val="FFFFFF"/>
              </a:solidFill>
              <a:effectLst/>
              <a:latin typeface="Meta Head IGM Cond Black" panose="02000A06040000020004" pitchFamily="2" charset="0"/>
              <a:ea typeface="Calibri" panose="020F0502020204030204" pitchFamily="34" charset="0"/>
              <a:cs typeface="Meta OT"/>
            </a:endParaRPr>
          </a:p>
        </p:txBody>
      </p:sp>
    </p:spTree>
    <p:extLst>
      <p:ext uri="{BB962C8B-B14F-4D97-AF65-F5344CB8AC3E}">
        <p14:creationId xmlns:p14="http://schemas.microsoft.com/office/powerpoint/2010/main" val="12865387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platzhalter 4">
            <a:extLst>
              <a:ext uri="{FF2B5EF4-FFF2-40B4-BE49-F238E27FC236}">
                <a16:creationId xmlns:a16="http://schemas.microsoft.com/office/drawing/2014/main" id="{B9A092E1-4632-4BC5-6E30-EDB902DB92D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12237" r="12237"/>
          <a:stretch/>
        </p:blipFill>
        <p:spPr>
          <a:xfrm>
            <a:off x="4915563" y="1256484"/>
            <a:ext cx="4051332" cy="4051332"/>
          </a:xfrm>
          <a:prstGeom prst="ellipse">
            <a:avLst/>
          </a:prstGeom>
          <a:solidFill>
            <a:srgbClr val="DADADA"/>
          </a:solidFill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6E79DE8D-5218-D99B-FDB8-7F9474A39B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3247" y="2044980"/>
            <a:ext cx="4132569" cy="698037"/>
          </a:xfrm>
        </p:spPr>
        <p:txBody>
          <a:bodyPr/>
          <a:lstStyle/>
          <a:p>
            <a:r>
              <a:rPr lang="de-DE" sz="2880" dirty="0">
                <a:solidFill>
                  <a:schemeClr val="accent5"/>
                </a:solidFill>
              </a:rPr>
              <a:t>Tarifkonferenz </a:t>
            </a:r>
            <a:br>
              <a:rPr lang="de-DE" dirty="0"/>
            </a:br>
            <a:r>
              <a:rPr lang="de-DE" sz="2160" dirty="0"/>
              <a:t>IG Metall Neu-Ulm – Günzburg</a:t>
            </a:r>
            <a:br>
              <a:rPr lang="de-DE" sz="2160" dirty="0"/>
            </a:br>
            <a:r>
              <a:rPr lang="de-DE" sz="2160" dirty="0"/>
              <a:t>am 30. Mai 2026</a:t>
            </a:r>
            <a:br>
              <a:rPr lang="de-DE" sz="2160" dirty="0"/>
            </a:br>
            <a:br>
              <a:rPr lang="de-DE" sz="1800" dirty="0">
                <a:solidFill>
                  <a:srgbClr val="3C3C3B"/>
                </a:solidFill>
              </a:rPr>
            </a:br>
            <a:r>
              <a:rPr lang="de-DE" sz="1400" dirty="0">
                <a:solidFill>
                  <a:srgbClr val="3C3C3B"/>
                </a:solidFill>
              </a:rPr>
              <a:t>Mit dabei waren:</a:t>
            </a:r>
            <a:br>
              <a:rPr lang="de-DE" sz="1400" dirty="0">
                <a:solidFill>
                  <a:srgbClr val="3C3C3B"/>
                </a:solidFill>
              </a:rPr>
            </a:br>
            <a:r>
              <a:rPr lang="de-DE" sz="1400" dirty="0">
                <a:solidFill>
                  <a:srgbClr val="3C3C3B"/>
                </a:solidFill>
              </a:rPr>
              <a:t>Bosch Rexroth</a:t>
            </a:r>
            <a:br>
              <a:rPr lang="de-DE" sz="1400" dirty="0">
                <a:solidFill>
                  <a:srgbClr val="3C3C3B"/>
                </a:solidFill>
              </a:rPr>
            </a:br>
            <a:r>
              <a:rPr lang="de-DE" sz="1400" dirty="0" err="1">
                <a:solidFill>
                  <a:srgbClr val="3C3C3B"/>
                </a:solidFill>
              </a:rPr>
              <a:t>hilti</a:t>
            </a:r>
            <a:br>
              <a:rPr lang="de-DE" sz="1400" dirty="0">
                <a:solidFill>
                  <a:srgbClr val="3C3C3B"/>
                </a:solidFill>
              </a:rPr>
            </a:br>
            <a:r>
              <a:rPr lang="de-DE" sz="1400" dirty="0" err="1">
                <a:solidFill>
                  <a:srgbClr val="3C3C3B"/>
                </a:solidFill>
              </a:rPr>
              <a:t>hydro</a:t>
            </a:r>
            <a:br>
              <a:rPr lang="de-DE" sz="1400" dirty="0">
                <a:solidFill>
                  <a:srgbClr val="3C3C3B"/>
                </a:solidFill>
              </a:rPr>
            </a:br>
            <a:r>
              <a:rPr lang="de-DE" sz="1400" dirty="0">
                <a:solidFill>
                  <a:srgbClr val="3C3C3B"/>
                </a:solidFill>
              </a:rPr>
              <a:t>Kögel Trailer</a:t>
            </a:r>
            <a:br>
              <a:rPr lang="de-DE" sz="1400" dirty="0">
                <a:solidFill>
                  <a:srgbClr val="3C3C3B"/>
                </a:solidFill>
              </a:rPr>
            </a:br>
            <a:r>
              <a:rPr lang="de-DE" sz="1400" dirty="0" err="1">
                <a:solidFill>
                  <a:srgbClr val="3C3C3B"/>
                </a:solidFill>
              </a:rPr>
              <a:t>wieland</a:t>
            </a:r>
            <a:r>
              <a:rPr lang="de-DE" sz="1400" dirty="0">
                <a:solidFill>
                  <a:srgbClr val="3C3C3B"/>
                </a:solidFill>
              </a:rPr>
              <a:t> werke</a:t>
            </a:r>
            <a:br>
              <a:rPr lang="de-DE" sz="1400" dirty="0">
                <a:solidFill>
                  <a:srgbClr val="3C3C3B"/>
                </a:solidFill>
              </a:rPr>
            </a:br>
            <a:r>
              <a:rPr lang="de-DE" sz="1400" dirty="0">
                <a:solidFill>
                  <a:srgbClr val="3C3C3B"/>
                </a:solidFill>
              </a:rPr>
              <a:t>Peri Weißenhorn</a:t>
            </a:r>
            <a:br>
              <a:rPr lang="de-DE" sz="1400" dirty="0">
                <a:solidFill>
                  <a:srgbClr val="3C3C3B"/>
                </a:solidFill>
              </a:rPr>
            </a:br>
            <a:r>
              <a:rPr lang="de-DE" sz="1400" dirty="0" err="1">
                <a:solidFill>
                  <a:srgbClr val="3C3C3B"/>
                </a:solidFill>
              </a:rPr>
              <a:t>tts</a:t>
            </a:r>
            <a:r>
              <a:rPr lang="de-DE" sz="1400" dirty="0">
                <a:solidFill>
                  <a:srgbClr val="3C3C3B"/>
                </a:solidFill>
              </a:rPr>
              <a:t>-Cleantec</a:t>
            </a:r>
            <a:br>
              <a:rPr lang="de-DE" sz="1400" dirty="0">
                <a:solidFill>
                  <a:srgbClr val="3C3C3B"/>
                </a:solidFill>
              </a:rPr>
            </a:br>
            <a:r>
              <a:rPr lang="de-DE" sz="1400" dirty="0" err="1">
                <a:solidFill>
                  <a:srgbClr val="3C3C3B"/>
                </a:solidFill>
              </a:rPr>
              <a:t>team</a:t>
            </a:r>
            <a:r>
              <a:rPr lang="de-DE" sz="1400" dirty="0">
                <a:solidFill>
                  <a:srgbClr val="3C3C3B"/>
                </a:solidFill>
              </a:rPr>
              <a:t> der </a:t>
            </a:r>
            <a:r>
              <a:rPr lang="de-DE" sz="1400" dirty="0" err="1">
                <a:solidFill>
                  <a:srgbClr val="3C3C3B"/>
                </a:solidFill>
              </a:rPr>
              <a:t>geschäftsstelle</a:t>
            </a:r>
            <a:br>
              <a:rPr lang="de-DE" sz="1400" dirty="0">
                <a:solidFill>
                  <a:srgbClr val="3C3C3B"/>
                </a:solidFill>
              </a:rPr>
            </a:br>
            <a:r>
              <a:rPr lang="de-DE" sz="1400" dirty="0">
                <a:solidFill>
                  <a:srgbClr val="3C3C3B"/>
                </a:solidFill>
              </a:rPr>
              <a:t>Bezirk </a:t>
            </a:r>
            <a:r>
              <a:rPr lang="de-DE" sz="1400" dirty="0" err="1">
                <a:solidFill>
                  <a:srgbClr val="3C3C3B"/>
                </a:solidFill>
              </a:rPr>
              <a:t>bayern</a:t>
            </a:r>
            <a:endParaRPr lang="de-DE" sz="2160" dirty="0">
              <a:solidFill>
                <a:srgbClr val="3C3C3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10523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055888-48E6-8902-C9A8-F28335BB26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8B0EEDE9-B9DA-6889-2B05-62CB3CEDAF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917" y="0"/>
            <a:ext cx="3677163" cy="47042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874654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3A6CD4A4-0B30-8E9B-39BB-4A777A13DC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943" y="1979767"/>
            <a:ext cx="5233226" cy="2782615"/>
          </a:xfrm>
        </p:spPr>
        <p:txBody>
          <a:bodyPr>
            <a:normAutofit lnSpcReduction="10000"/>
          </a:bodyPr>
          <a:lstStyle/>
          <a:p>
            <a:r>
              <a:rPr lang="de-DE" sz="1440" dirty="0"/>
              <a:t>Befragungszeitraum: Online 1. Juni bis 28. August  </a:t>
            </a:r>
          </a:p>
          <a:p>
            <a:r>
              <a:rPr lang="de-DE" sz="1440" dirty="0"/>
              <a:t>4 Fragen: 1 Minute (online) </a:t>
            </a:r>
          </a:p>
          <a:p>
            <a:pPr lvl="2"/>
            <a:r>
              <a:rPr lang="de-DE" sz="1440" dirty="0"/>
              <a:t>Wirtschaftliche </a:t>
            </a:r>
            <a:r>
              <a:rPr lang="de-DE" sz="1440" dirty="0">
                <a:solidFill>
                  <a:schemeClr val="accent5">
                    <a:lumMod val="75000"/>
                  </a:schemeClr>
                </a:solidFill>
              </a:rPr>
              <a:t>Situation</a:t>
            </a:r>
            <a:r>
              <a:rPr lang="de-DE" sz="1440" dirty="0"/>
              <a:t> im Betrieb? </a:t>
            </a:r>
          </a:p>
          <a:p>
            <a:pPr lvl="2"/>
            <a:r>
              <a:rPr lang="de-DE" sz="1440" dirty="0"/>
              <a:t>Welches Thema bewegt Dich gerade am meisten?</a:t>
            </a:r>
          </a:p>
          <a:p>
            <a:pPr lvl="2"/>
            <a:r>
              <a:rPr lang="de-DE" sz="1440" dirty="0"/>
              <a:t>Reden wir </a:t>
            </a:r>
            <a:r>
              <a:rPr lang="de-DE" sz="1440" dirty="0" err="1"/>
              <a:t>über´s</a:t>
            </a:r>
            <a:r>
              <a:rPr lang="de-DE" sz="1440" dirty="0"/>
              <a:t> Geld</a:t>
            </a:r>
          </a:p>
          <a:p>
            <a:pPr lvl="2"/>
            <a:r>
              <a:rPr lang="de-DE" sz="1440" dirty="0"/>
              <a:t>Was bist Du bereit zu tun?</a:t>
            </a:r>
          </a:p>
          <a:p>
            <a:r>
              <a:rPr lang="de-DE" sz="1440" dirty="0"/>
              <a:t>Dialogportal: Über 3.200 Betriebe gemeldet, 925.000 Flyer bestellt </a:t>
            </a:r>
          </a:p>
          <a:p>
            <a:pPr lvl="1"/>
            <a:r>
              <a:rPr lang="de-DE" sz="1440" dirty="0"/>
              <a:t>Flyer müssten bei euch angekommen sein</a:t>
            </a:r>
          </a:p>
          <a:p>
            <a:r>
              <a:rPr lang="de-DE" sz="1440" dirty="0"/>
              <a:t>Lasst uns den QR Code gemeinsam testen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1983481-D7DD-BB76-7A1F-70457E285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942" y="905828"/>
            <a:ext cx="4381364" cy="464344"/>
          </a:xfrm>
        </p:spPr>
        <p:txBody>
          <a:bodyPr/>
          <a:lstStyle/>
          <a:p>
            <a:r>
              <a:rPr lang="de-DE" dirty="0"/>
              <a:t>Aktivierende Befragung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31B28CF-02F8-2051-0EC3-E6AD2AD215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7383" y="1668026"/>
            <a:ext cx="1973672" cy="278261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2356630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E60A6A-9C30-5C8B-5A0A-7DCD0BB92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Inhaltsplatzhalter 11">
            <a:extLst>
              <a:ext uri="{FF2B5EF4-FFF2-40B4-BE49-F238E27FC236}">
                <a16:creationId xmlns:a16="http://schemas.microsoft.com/office/drawing/2014/main" id="{23788589-8E15-B635-A946-641F750BBFE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82942" y="2064544"/>
          <a:ext cx="4719365" cy="2645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AF8470F6-BA64-5649-D8D9-13284EEE5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945" y="905850"/>
            <a:ext cx="2771593" cy="400815"/>
          </a:xfrm>
        </p:spPr>
        <p:txBody>
          <a:bodyPr/>
          <a:lstStyle/>
          <a:p>
            <a:r>
              <a:rPr lang="de-DE" dirty="0"/>
              <a:t>So geht es weiter</a:t>
            </a:r>
          </a:p>
        </p:txBody>
      </p:sp>
    </p:spTree>
    <p:extLst>
      <p:ext uri="{BB962C8B-B14F-4D97-AF65-F5344CB8AC3E}">
        <p14:creationId xmlns:p14="http://schemas.microsoft.com/office/powerpoint/2010/main" val="42947654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1C47B-BE89-7516-F9CF-6074E4666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Inhaltsplatzhalter 11">
            <a:extLst>
              <a:ext uri="{FF2B5EF4-FFF2-40B4-BE49-F238E27FC236}">
                <a16:creationId xmlns:a16="http://schemas.microsoft.com/office/drawing/2014/main" id="{F3F4A261-FA1F-2A26-F62D-0B488A6B3C0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82942" y="2064544"/>
          <a:ext cx="4719365" cy="2645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C2451D12-A44B-4DF8-3692-950E15B1D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945" y="905850"/>
            <a:ext cx="2771593" cy="400815"/>
          </a:xfrm>
        </p:spPr>
        <p:txBody>
          <a:bodyPr/>
          <a:lstStyle/>
          <a:p>
            <a:r>
              <a:rPr lang="de-DE" dirty="0"/>
              <a:t>So geht es weiter</a:t>
            </a:r>
          </a:p>
        </p:txBody>
      </p:sp>
    </p:spTree>
    <p:extLst>
      <p:ext uri="{BB962C8B-B14F-4D97-AF65-F5344CB8AC3E}">
        <p14:creationId xmlns:p14="http://schemas.microsoft.com/office/powerpoint/2010/main" val="9279412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9F7F13-3268-5BC0-E6BE-72959779F7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Inhaltsplatzhalter 11">
            <a:extLst>
              <a:ext uri="{FF2B5EF4-FFF2-40B4-BE49-F238E27FC236}">
                <a16:creationId xmlns:a16="http://schemas.microsoft.com/office/drawing/2014/main" id="{3B1B8B9A-F126-5A54-EE82-FF84FF61A24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82942" y="2064544"/>
          <a:ext cx="4719365" cy="2645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1643BFB1-602B-57BD-37B6-2069FC82D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945" y="905850"/>
            <a:ext cx="2771593" cy="400815"/>
          </a:xfrm>
        </p:spPr>
        <p:txBody>
          <a:bodyPr/>
          <a:lstStyle/>
          <a:p>
            <a:r>
              <a:rPr lang="de-DE"/>
              <a:t>So geht es weiter</a:t>
            </a:r>
          </a:p>
        </p:txBody>
      </p:sp>
    </p:spTree>
    <p:extLst>
      <p:ext uri="{BB962C8B-B14F-4D97-AF65-F5344CB8AC3E}">
        <p14:creationId xmlns:p14="http://schemas.microsoft.com/office/powerpoint/2010/main" val="4243611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reieck 4">
            <a:extLst>
              <a:ext uri="{FF2B5EF4-FFF2-40B4-BE49-F238E27FC236}">
                <a16:creationId xmlns:a16="http://schemas.microsoft.com/office/drawing/2014/main" id="{60D3A91E-FFA0-8B90-0DDD-3FEB0389D2FA}"/>
              </a:ext>
            </a:extLst>
          </p:cNvPr>
          <p:cNvSpPr/>
          <p:nvPr/>
        </p:nvSpPr>
        <p:spPr>
          <a:xfrm rot="5400000">
            <a:off x="-146685" y="146685"/>
            <a:ext cx="2141855" cy="1848485"/>
          </a:xfrm>
          <a:prstGeom prst="triangle">
            <a:avLst>
              <a:gd name="adj" fmla="val 50000"/>
            </a:avLst>
          </a:prstGeom>
          <a:solidFill>
            <a:srgbClr val="E3051B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3" name="Dreieck 3">
            <a:extLst>
              <a:ext uri="{FF2B5EF4-FFF2-40B4-BE49-F238E27FC236}">
                <a16:creationId xmlns:a16="http://schemas.microsoft.com/office/drawing/2014/main" id="{202A83F9-A8B0-33A7-0FAB-F225D75F332C}"/>
              </a:ext>
            </a:extLst>
          </p:cNvPr>
          <p:cNvSpPr/>
          <p:nvPr/>
        </p:nvSpPr>
        <p:spPr>
          <a:xfrm rot="16200000">
            <a:off x="256622" y="645275"/>
            <a:ext cx="1335239" cy="1335688"/>
          </a:xfrm>
          <a:prstGeom prst="triangle">
            <a:avLst>
              <a:gd name="adj" fmla="val 50000"/>
            </a:avLst>
          </a:prstGeom>
          <a:solidFill>
            <a:srgbClr val="E3051B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8" name="Textfeld 1216457677">
            <a:extLst>
              <a:ext uri="{FF2B5EF4-FFF2-40B4-BE49-F238E27FC236}">
                <a16:creationId xmlns:a16="http://schemas.microsoft.com/office/drawing/2014/main" id="{8120B5C9-B0D7-7FAE-629E-D2F462A86187}"/>
              </a:ext>
            </a:extLst>
          </p:cNvPr>
          <p:cNvSpPr txBox="1"/>
          <p:nvPr/>
        </p:nvSpPr>
        <p:spPr>
          <a:xfrm>
            <a:off x="87628" y="752157"/>
            <a:ext cx="1673225" cy="63754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tabLst>
                <a:tab pos="179705" algn="l"/>
              </a:tabLst>
            </a:pPr>
            <a:r>
              <a:rPr lang="de-DE" sz="1800" b="1" spc="10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1. Eröffnung und</a:t>
            </a:r>
          </a:p>
          <a:p>
            <a:pPr algn="just">
              <a:tabLst>
                <a:tab pos="179705" algn="l"/>
              </a:tabLst>
            </a:pPr>
            <a:r>
              <a:rPr lang="de-DE" sz="1800" b="1" spc="100">
                <a:solidFill>
                  <a:srgbClr val="FFFFFF"/>
                </a:solidFill>
                <a:effectLst/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Begrüßung</a:t>
            </a:r>
            <a:endParaRPr lang="de-DE" sz="3500" b="1" spc="100">
              <a:solidFill>
                <a:srgbClr val="FFFFFF"/>
              </a:solidFill>
              <a:effectLst/>
              <a:latin typeface="Meta Head IGM Cond Black" panose="02000A06040000020004" pitchFamily="2" charset="0"/>
              <a:ea typeface="Calibri" panose="020F0502020204030204" pitchFamily="34" charset="0"/>
              <a:cs typeface="Meta OT"/>
            </a:endParaRPr>
          </a:p>
        </p:txBody>
      </p:sp>
      <p:sp>
        <p:nvSpPr>
          <p:cNvPr id="11" name="Titel 4">
            <a:extLst>
              <a:ext uri="{FF2B5EF4-FFF2-40B4-BE49-F238E27FC236}">
                <a16:creationId xmlns:a16="http://schemas.microsoft.com/office/drawing/2014/main" id="{E5824650-A145-9343-2BF2-F7B4D3AC6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2086" y="2667000"/>
            <a:ext cx="8642349" cy="454025"/>
          </a:xfrm>
        </p:spPr>
        <p:txBody>
          <a:bodyPr/>
          <a:lstStyle/>
          <a:p>
            <a: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  <a:t>Bitte recht pünktlich sein: </a:t>
            </a:r>
            <a:b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</a:br>
            <a:r>
              <a:rPr lang="de-DE" sz="2400" dirty="0" err="1">
                <a:solidFill>
                  <a:srgbClr val="3C3C3B"/>
                </a:solidFill>
                <a:latin typeface="Meta Head IGM Cond Black" panose="02000A06040000020004" pitchFamily="2" charset="0"/>
              </a:rPr>
              <a:t>schließung</a:t>
            </a:r>
            <a: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  <a:t> der mandatsliste</a:t>
            </a:r>
            <a:b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</a:br>
            <a: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  <a:t>Sabrina Balkheimer</a:t>
            </a:r>
            <a:endParaRPr lang="de-DE" sz="1800" b="0" spc="100" dirty="0">
              <a:solidFill>
                <a:srgbClr val="3C3C3B"/>
              </a:solidFill>
              <a:latin typeface="Meta Head IGM Cond Light" panose="02000506030000020004" pitchFamily="2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69958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76663E-FE9D-ADFB-3D23-4CE0F86B39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4">
            <a:extLst>
              <a:ext uri="{FF2B5EF4-FFF2-40B4-BE49-F238E27FC236}">
                <a16:creationId xmlns:a16="http://schemas.microsoft.com/office/drawing/2014/main" id="{5CDF4599-C3AE-4E57-7728-F3DA710B6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9091" y="2196601"/>
            <a:ext cx="8642349" cy="454025"/>
          </a:xfrm>
        </p:spPr>
        <p:txBody>
          <a:bodyPr/>
          <a:lstStyle/>
          <a:p>
            <a: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  <a:t>Beschluss zur </a:t>
            </a:r>
            <a:r>
              <a:rPr lang="de-DE" sz="2400" dirty="0" err="1">
                <a:solidFill>
                  <a:srgbClr val="3C3C3B"/>
                </a:solidFill>
                <a:latin typeface="Meta Head IGM Cond Black" panose="02000A06040000020004" pitchFamily="2" charset="0"/>
              </a:rPr>
              <a:t>empfehlung</a:t>
            </a:r>
            <a: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  <a:t> der </a:t>
            </a:r>
            <a:r>
              <a:rPr lang="de-DE" sz="2400" dirty="0" err="1">
                <a:solidFill>
                  <a:srgbClr val="3C3C3B"/>
                </a:solidFill>
                <a:latin typeface="Meta Head IGM Cond Black" panose="02000A06040000020004" pitchFamily="2" charset="0"/>
              </a:rPr>
              <a:t>forderung</a:t>
            </a:r>
            <a: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  <a:t> </a:t>
            </a:r>
            <a:b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</a:br>
            <a: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  <a:t>an die </a:t>
            </a:r>
            <a:r>
              <a:rPr lang="de-DE" sz="2400" dirty="0" err="1">
                <a:solidFill>
                  <a:srgbClr val="3C3C3B"/>
                </a:solidFill>
                <a:latin typeface="Meta Head IGM Cond Black" panose="02000A06040000020004" pitchFamily="2" charset="0"/>
              </a:rPr>
              <a:t>tarifkommission</a:t>
            </a:r>
            <a: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  <a:t> der bayerischen </a:t>
            </a:r>
            <a:b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</a:br>
            <a: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  <a:t>metall- und Elektroindustrie</a:t>
            </a:r>
            <a:b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</a:br>
            <a:r>
              <a:rPr lang="de-DE" sz="1600" b="0" spc="100" dirty="0" err="1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  <a:t>sabrina</a:t>
            </a:r>
            <a: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  <a:t> </a:t>
            </a:r>
            <a:r>
              <a:rPr lang="de-DE" sz="1600" b="0" spc="100" dirty="0" err="1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  <a:t>balkheimer</a:t>
            </a:r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endParaRPr lang="de-DE" sz="1800" b="0" spc="100" dirty="0">
              <a:solidFill>
                <a:srgbClr val="3C3C3B"/>
              </a:solidFill>
              <a:latin typeface="Meta Head IGM Cond Light" panose="02000506030000020004" pitchFamily="2" charset="0"/>
              <a:ea typeface="Calibri" panose="020F0502020204030204" pitchFamily="34" charset="0"/>
            </a:endParaRPr>
          </a:p>
        </p:txBody>
      </p:sp>
      <p:sp>
        <p:nvSpPr>
          <p:cNvPr id="2" name="Dreieck 3">
            <a:extLst>
              <a:ext uri="{FF2B5EF4-FFF2-40B4-BE49-F238E27FC236}">
                <a16:creationId xmlns:a16="http://schemas.microsoft.com/office/drawing/2014/main" id="{6ACD61AD-FC1F-3B7F-1888-66E819F8C831}"/>
              </a:ext>
            </a:extLst>
          </p:cNvPr>
          <p:cNvSpPr/>
          <p:nvPr/>
        </p:nvSpPr>
        <p:spPr>
          <a:xfrm rot="5400000">
            <a:off x="83004" y="-81645"/>
            <a:ext cx="2083526" cy="2246811"/>
          </a:xfrm>
          <a:prstGeom prst="triangle">
            <a:avLst>
              <a:gd name="adj" fmla="val 49629"/>
            </a:avLst>
          </a:prstGeom>
          <a:solidFill>
            <a:srgbClr val="5B9945">
              <a:alpha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3" name="Dreieck 3">
            <a:extLst>
              <a:ext uri="{FF2B5EF4-FFF2-40B4-BE49-F238E27FC236}">
                <a16:creationId xmlns:a16="http://schemas.microsoft.com/office/drawing/2014/main" id="{1C04933B-3F78-1B03-7CE6-D60A06CCAA53}"/>
              </a:ext>
            </a:extLst>
          </p:cNvPr>
          <p:cNvSpPr/>
          <p:nvPr/>
        </p:nvSpPr>
        <p:spPr>
          <a:xfrm rot="16200000">
            <a:off x="89241" y="637468"/>
            <a:ext cx="1501232" cy="1504458"/>
          </a:xfrm>
          <a:prstGeom prst="triangle">
            <a:avLst>
              <a:gd name="adj" fmla="val 49629"/>
            </a:avLst>
          </a:prstGeom>
          <a:solidFill>
            <a:srgbClr val="5B9945">
              <a:alpha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8" name="Textfeld 1216457677">
            <a:extLst>
              <a:ext uri="{FF2B5EF4-FFF2-40B4-BE49-F238E27FC236}">
                <a16:creationId xmlns:a16="http://schemas.microsoft.com/office/drawing/2014/main" id="{6BD95A37-29D4-6BB6-B005-EF5D4EF2DF78}"/>
              </a:ext>
            </a:extLst>
          </p:cNvPr>
          <p:cNvSpPr txBox="1"/>
          <p:nvPr/>
        </p:nvSpPr>
        <p:spPr>
          <a:xfrm>
            <a:off x="87628" y="752157"/>
            <a:ext cx="1904458" cy="63754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tabLst>
                <a:tab pos="179705" algn="l"/>
              </a:tabLst>
            </a:pPr>
            <a:endParaRPr lang="de-DE" sz="1800" b="1" spc="100" dirty="0">
              <a:solidFill>
                <a:srgbClr val="FFFFFF"/>
              </a:solidFill>
              <a:latin typeface="Meta Head IGM Cond Light" panose="02000506030000020004" pitchFamily="2" charset="0"/>
              <a:ea typeface="Calibri" panose="020F0502020204030204" pitchFamily="34" charset="0"/>
              <a:cs typeface="Meta OT"/>
            </a:endParaRPr>
          </a:p>
          <a:p>
            <a:pPr>
              <a:tabLst>
                <a:tab pos="179705" algn="l"/>
              </a:tabLst>
            </a:pPr>
            <a:r>
              <a:rPr lang="de-DE" sz="1800" b="1" spc="100" dirty="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7.Tarifrunde der Metall- und Elektroindustrie</a:t>
            </a:r>
            <a:endParaRPr lang="de-DE" sz="1600" b="1" spc="100" dirty="0">
              <a:solidFill>
                <a:srgbClr val="FFFFFF"/>
              </a:solidFill>
              <a:effectLst/>
              <a:latin typeface="Meta Head IGM Cond Black" panose="02000A06040000020004" pitchFamily="2" charset="0"/>
              <a:ea typeface="Calibri" panose="020F0502020204030204" pitchFamily="34" charset="0"/>
              <a:cs typeface="Meta OT"/>
            </a:endParaRPr>
          </a:p>
        </p:txBody>
      </p:sp>
    </p:spTree>
    <p:extLst>
      <p:ext uri="{BB962C8B-B14F-4D97-AF65-F5344CB8AC3E}">
        <p14:creationId xmlns:p14="http://schemas.microsoft.com/office/powerpoint/2010/main" val="27044032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3E09C-0C71-3FF5-3072-1011ACFBB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165ADDA4-B576-CD0B-942A-A1FBF5039D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943" y="2016253"/>
            <a:ext cx="5377243" cy="2647188"/>
          </a:xfrm>
        </p:spPr>
        <p:txBody>
          <a:bodyPr>
            <a:noAutofit/>
          </a:bodyPr>
          <a:lstStyle/>
          <a:p>
            <a:r>
              <a:rPr lang="de-DE" sz="1260" dirty="0"/>
              <a:t>Die Tarifkonferenz der IG Metall Neu-Ulm – Günzburg empfiehlt der</a:t>
            </a:r>
            <a:br>
              <a:rPr lang="de-DE" sz="1260" dirty="0"/>
            </a:br>
            <a:r>
              <a:rPr lang="de-DE" sz="1260" dirty="0"/>
              <a:t>Delegiertenversammlung </a:t>
            </a:r>
          </a:p>
          <a:p>
            <a:r>
              <a:rPr lang="de-DE" sz="1260" dirty="0"/>
              <a:t>1. Eine Erhöhung der tariflichen Entgelte ab dem 01. November 2026 um 7 % aber mindestens 250 € zur Stärkung der unteren Entgeltgruppen. Einmalzahlungen sind auszuschließen. </a:t>
            </a:r>
          </a:p>
          <a:p>
            <a:r>
              <a:rPr lang="de-DE" sz="1260" dirty="0"/>
              <a:t>2. Eine Erhöhung der tariflichen Ausbildungsvergütung ab dem 01. November 2026 um 7 %.</a:t>
            </a:r>
          </a:p>
          <a:p>
            <a:r>
              <a:rPr lang="de-DE" sz="1260" dirty="0"/>
              <a:t>3. Mitgliederbonus der auch nur bei unseren Mitgliedern ankommt.</a:t>
            </a:r>
          </a:p>
          <a:p>
            <a:r>
              <a:rPr lang="de-DE" sz="1260" dirty="0"/>
              <a:t>4. Die Laufzeit des Tarifvertrages beträgt 12 Monate.</a:t>
            </a:r>
          </a:p>
          <a:p>
            <a:endParaRPr lang="de-DE" sz="1260" dirty="0"/>
          </a:p>
          <a:p>
            <a:r>
              <a:rPr lang="de-DE" sz="1260" i="1" dirty="0"/>
              <a:t>Beschluss wurde einstimmig gefasst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5083A868-C1A2-3677-7C7F-F46DFB298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945" y="905850"/>
            <a:ext cx="4623060" cy="400815"/>
          </a:xfrm>
        </p:spPr>
        <p:txBody>
          <a:bodyPr/>
          <a:lstStyle/>
          <a:p>
            <a:r>
              <a:rPr lang="de-DE" dirty="0"/>
              <a:t>Tarifforderung aus unserer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BA67048-3E03-4FEE-8350-F73A58E9ABD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2944" y="1436627"/>
            <a:ext cx="1916207" cy="371888"/>
          </a:xfrm>
        </p:spPr>
        <p:txBody>
          <a:bodyPr/>
          <a:lstStyle/>
          <a:p>
            <a:r>
              <a:rPr lang="de-DE" dirty="0"/>
              <a:t>Geschäftsstelle</a:t>
            </a:r>
          </a:p>
        </p:txBody>
      </p:sp>
    </p:spTree>
    <p:extLst>
      <p:ext uri="{BB962C8B-B14F-4D97-AF65-F5344CB8AC3E}">
        <p14:creationId xmlns:p14="http://schemas.microsoft.com/office/powerpoint/2010/main" val="118675214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C9F49E-8D82-8FB6-E49F-5B86F8689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4">
            <a:extLst>
              <a:ext uri="{FF2B5EF4-FFF2-40B4-BE49-F238E27FC236}">
                <a16:creationId xmlns:a16="http://schemas.microsoft.com/office/drawing/2014/main" id="{C55D30A4-A3AB-1E74-043A-EC3AC6000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9091" y="2196601"/>
            <a:ext cx="8642349" cy="454025"/>
          </a:xfrm>
        </p:spPr>
        <p:txBody>
          <a:bodyPr/>
          <a:lstStyle/>
          <a:p>
            <a: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  <a:t>Ergebnisse | Erkenntnisse | </a:t>
            </a:r>
            <a:r>
              <a:rPr lang="de-DE" sz="2400" dirty="0" err="1">
                <a:solidFill>
                  <a:srgbClr val="3C3C3B"/>
                </a:solidFill>
                <a:latin typeface="Meta Head IGM Cond Black" panose="02000A06040000020004" pitchFamily="2" charset="0"/>
              </a:rPr>
              <a:t>austausch</a:t>
            </a:r>
            <a:b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</a:br>
            <a:r>
              <a:rPr lang="de-DE" sz="1600" b="0" spc="100" dirty="0" err="1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  <a:t>sabrina</a:t>
            </a:r>
            <a: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  <a:t> </a:t>
            </a:r>
            <a:r>
              <a:rPr lang="de-DE" sz="1600" b="0" spc="100" dirty="0" err="1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  <a:t>balkheimer</a:t>
            </a:r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endParaRPr lang="de-DE" sz="1800" b="0" spc="100" dirty="0">
              <a:solidFill>
                <a:srgbClr val="3C3C3B"/>
              </a:solidFill>
              <a:latin typeface="Meta Head IGM Cond Light" panose="02000506030000020004" pitchFamily="2" charset="0"/>
              <a:ea typeface="Calibri" panose="020F0502020204030204" pitchFamily="34" charset="0"/>
            </a:endParaRPr>
          </a:p>
        </p:txBody>
      </p:sp>
      <p:sp>
        <p:nvSpPr>
          <p:cNvPr id="2" name="Dreieck 3">
            <a:extLst>
              <a:ext uri="{FF2B5EF4-FFF2-40B4-BE49-F238E27FC236}">
                <a16:creationId xmlns:a16="http://schemas.microsoft.com/office/drawing/2014/main" id="{6BA45B35-8A19-E76B-3BC8-C64374C59938}"/>
              </a:ext>
            </a:extLst>
          </p:cNvPr>
          <p:cNvSpPr/>
          <p:nvPr/>
        </p:nvSpPr>
        <p:spPr>
          <a:xfrm rot="5400000">
            <a:off x="83004" y="-81645"/>
            <a:ext cx="2083526" cy="2246811"/>
          </a:xfrm>
          <a:prstGeom prst="triangle">
            <a:avLst>
              <a:gd name="adj" fmla="val 49629"/>
            </a:avLst>
          </a:prstGeom>
          <a:solidFill>
            <a:srgbClr val="5B9945">
              <a:alpha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3" name="Dreieck 3">
            <a:extLst>
              <a:ext uri="{FF2B5EF4-FFF2-40B4-BE49-F238E27FC236}">
                <a16:creationId xmlns:a16="http://schemas.microsoft.com/office/drawing/2014/main" id="{9CC70A03-6BE8-F797-DA07-C23F7C47ADE0}"/>
              </a:ext>
            </a:extLst>
          </p:cNvPr>
          <p:cNvSpPr/>
          <p:nvPr/>
        </p:nvSpPr>
        <p:spPr>
          <a:xfrm rot="16200000">
            <a:off x="89241" y="637468"/>
            <a:ext cx="1501232" cy="1504458"/>
          </a:xfrm>
          <a:prstGeom prst="triangle">
            <a:avLst>
              <a:gd name="adj" fmla="val 49629"/>
            </a:avLst>
          </a:prstGeom>
          <a:solidFill>
            <a:srgbClr val="5B9945">
              <a:alpha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8" name="Textfeld 1216457677">
            <a:extLst>
              <a:ext uri="{FF2B5EF4-FFF2-40B4-BE49-F238E27FC236}">
                <a16:creationId xmlns:a16="http://schemas.microsoft.com/office/drawing/2014/main" id="{37CBBE09-54AA-3EA2-BB5B-5BAD3B9F0AB9}"/>
              </a:ext>
            </a:extLst>
          </p:cNvPr>
          <p:cNvSpPr txBox="1"/>
          <p:nvPr/>
        </p:nvSpPr>
        <p:spPr>
          <a:xfrm>
            <a:off x="87628" y="752157"/>
            <a:ext cx="1904458" cy="63754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tabLst>
                <a:tab pos="179705" algn="l"/>
              </a:tabLst>
            </a:pPr>
            <a:endParaRPr lang="de-DE" sz="1800" b="1" spc="100" dirty="0">
              <a:solidFill>
                <a:srgbClr val="FFFFFF"/>
              </a:solidFill>
              <a:latin typeface="Meta Head IGM Cond Light" panose="02000506030000020004" pitchFamily="2" charset="0"/>
              <a:ea typeface="Calibri" panose="020F0502020204030204" pitchFamily="34" charset="0"/>
              <a:cs typeface="Meta OT"/>
            </a:endParaRPr>
          </a:p>
          <a:p>
            <a:pPr>
              <a:tabLst>
                <a:tab pos="179705" algn="l"/>
              </a:tabLst>
            </a:pPr>
            <a:r>
              <a:rPr lang="de-DE" sz="1800" b="1" spc="100" dirty="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8.Betriebswahlen</a:t>
            </a:r>
            <a:endParaRPr lang="de-DE" sz="1600" b="1" spc="100" dirty="0">
              <a:solidFill>
                <a:srgbClr val="FFFFFF"/>
              </a:solidFill>
              <a:effectLst/>
              <a:latin typeface="Meta Head IGM Cond Black" panose="02000A06040000020004" pitchFamily="2" charset="0"/>
              <a:ea typeface="Calibri" panose="020F0502020204030204" pitchFamily="34" charset="0"/>
              <a:cs typeface="Meta OT"/>
            </a:endParaRPr>
          </a:p>
        </p:txBody>
      </p:sp>
    </p:spTree>
    <p:extLst>
      <p:ext uri="{BB962C8B-B14F-4D97-AF65-F5344CB8AC3E}">
        <p14:creationId xmlns:p14="http://schemas.microsoft.com/office/powerpoint/2010/main" val="117052428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CED2C-1C35-1E49-3BFB-1BF6C60E5E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94B39375-0EBF-B977-5E54-99F891B9C8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825" y="1001864"/>
            <a:ext cx="8642349" cy="3554233"/>
          </a:xfrm>
        </p:spPr>
        <p:txBody>
          <a:bodyPr>
            <a:normAutofit/>
          </a:bodyPr>
          <a:lstStyle/>
          <a:p>
            <a:pPr marL="1350" indent="0" fontAlgn="t">
              <a:buNone/>
            </a:pPr>
            <a:r>
              <a:rPr lang="de-DE" b="1" dirty="0">
                <a:latin typeface="Meta Head IGM Cond Black" panose="02000A06040000020004" pitchFamily="2" charset="0"/>
              </a:rPr>
              <a:t>BR Wahlen 2026 – ein Überblick über unsere Geschäftsstelle</a:t>
            </a:r>
          </a:p>
          <a:p>
            <a:pPr fontAlgn="t"/>
            <a:r>
              <a:rPr lang="de-DE" dirty="0">
                <a:latin typeface="Meta Head IGM Cond Light" panose="02000506030000020004" pitchFamily="2" charset="0"/>
              </a:rPr>
              <a:t>Wahlbeteiligung durchwachsen: von knapp </a:t>
            </a:r>
            <a:r>
              <a:rPr lang="de-DE" dirty="0">
                <a:latin typeface="Meta Head IGM Cond Black" panose="02000A06040000020004" pitchFamily="2" charset="0"/>
              </a:rPr>
              <a:t>50 % </a:t>
            </a:r>
            <a:r>
              <a:rPr lang="de-DE" dirty="0">
                <a:latin typeface="Meta Head IGM Cond Light" panose="02000506030000020004" pitchFamily="2" charset="0"/>
              </a:rPr>
              <a:t>bis knapp </a:t>
            </a:r>
            <a:r>
              <a:rPr lang="de-DE" dirty="0">
                <a:latin typeface="Meta Head IGM Cond Black" panose="02000A06040000020004" pitchFamily="2" charset="0"/>
              </a:rPr>
              <a:t>90 %</a:t>
            </a:r>
          </a:p>
          <a:p>
            <a:pPr fontAlgn="t"/>
            <a:r>
              <a:rPr lang="de-DE" dirty="0">
                <a:latin typeface="Meta Head IGM Cond Light" panose="02000506030000020004" pitchFamily="2" charset="0"/>
              </a:rPr>
              <a:t>Von </a:t>
            </a:r>
            <a:r>
              <a:rPr lang="de-DE" dirty="0">
                <a:latin typeface="Meta Head IGM Cond Black" panose="02000A06040000020004" pitchFamily="2" charset="0"/>
              </a:rPr>
              <a:t>303 </a:t>
            </a:r>
            <a:r>
              <a:rPr lang="de-DE" dirty="0">
                <a:latin typeface="Meta Head IGM Cond Light" panose="02000506030000020004" pitchFamily="2" charset="0"/>
              </a:rPr>
              <a:t>erfassten BR-Mitgliedern aus </a:t>
            </a:r>
            <a:r>
              <a:rPr lang="de-DE" dirty="0">
                <a:latin typeface="Meta Head IGM Cond Black" panose="02000A06040000020004" pitchFamily="2" charset="0"/>
              </a:rPr>
              <a:t>35</a:t>
            </a:r>
            <a:r>
              <a:rPr lang="de-DE" dirty="0">
                <a:latin typeface="Meta Head IGM Cond Light" panose="02000506030000020004" pitchFamily="2" charset="0"/>
              </a:rPr>
              <a:t> Betrieben sind </a:t>
            </a:r>
            <a:r>
              <a:rPr lang="de-DE" dirty="0">
                <a:latin typeface="Meta Head IGM Cond Black" panose="02000A06040000020004" pitchFamily="2" charset="0"/>
              </a:rPr>
              <a:t>209 </a:t>
            </a:r>
            <a:r>
              <a:rPr lang="de-DE" dirty="0">
                <a:latin typeface="Meta Head IGM Cond Light" panose="02000506030000020004" pitchFamily="2" charset="0"/>
              </a:rPr>
              <a:t>in der IG Metall, also knapp </a:t>
            </a:r>
            <a:r>
              <a:rPr lang="de-DE" dirty="0">
                <a:latin typeface="Meta Head IGM Cond Black" panose="02000A06040000020004" pitchFamily="2" charset="0"/>
              </a:rPr>
              <a:t>69 %</a:t>
            </a:r>
          </a:p>
          <a:p>
            <a:pPr fontAlgn="t"/>
            <a:r>
              <a:rPr lang="de-DE" dirty="0">
                <a:latin typeface="Meta Head IGM Cond Light" panose="02000506030000020004" pitchFamily="2" charset="0"/>
              </a:rPr>
              <a:t>Von </a:t>
            </a:r>
            <a:r>
              <a:rPr lang="de-DE" dirty="0">
                <a:latin typeface="Meta Head IGM Cond Black" panose="02000A06040000020004" pitchFamily="2" charset="0"/>
              </a:rPr>
              <a:t>35</a:t>
            </a:r>
            <a:r>
              <a:rPr lang="de-DE" dirty="0">
                <a:latin typeface="Meta Head IGM Cond Light" panose="02000506030000020004" pitchFamily="2" charset="0"/>
              </a:rPr>
              <a:t> BR Vorsitzenden sind in der </a:t>
            </a:r>
            <a:r>
              <a:rPr lang="de-DE" dirty="0">
                <a:latin typeface="Meta Head IGM Cond Black" panose="02000A06040000020004" pitchFamily="2" charset="0"/>
              </a:rPr>
              <a:t>34 </a:t>
            </a:r>
            <a:r>
              <a:rPr lang="de-DE" dirty="0">
                <a:latin typeface="Meta Head IGM Cond Light" panose="02000506030000020004" pitchFamily="2" charset="0"/>
              </a:rPr>
              <a:t>IG Metall </a:t>
            </a:r>
          </a:p>
          <a:p>
            <a:pPr fontAlgn="t"/>
            <a:r>
              <a:rPr lang="de-DE" dirty="0">
                <a:latin typeface="Meta Head IGM Cond Light" panose="02000506030000020004" pitchFamily="2" charset="0"/>
              </a:rPr>
              <a:t>Bei den 25 freigestellten Betriebsratsmitgliedern sind </a:t>
            </a:r>
            <a:r>
              <a:rPr lang="de-DE" dirty="0">
                <a:latin typeface="Meta Head IGM Cond Black" panose="02000A06040000020004" pitchFamily="2" charset="0"/>
              </a:rPr>
              <a:t>100 %</a:t>
            </a:r>
            <a:r>
              <a:rPr lang="de-DE" dirty="0">
                <a:latin typeface="Meta Head IGM Cond Light" panose="02000506030000020004" pitchFamily="2" charset="0"/>
              </a:rPr>
              <a:t> in der IG Metall </a:t>
            </a:r>
          </a:p>
          <a:p>
            <a:pPr fontAlgn="t"/>
            <a:r>
              <a:rPr lang="de-DE" dirty="0">
                <a:latin typeface="Meta Head IGM Cond Light" panose="02000506030000020004" pitchFamily="2" charset="0"/>
              </a:rPr>
              <a:t>Bis dato sind </a:t>
            </a:r>
            <a:r>
              <a:rPr lang="de-DE" dirty="0">
                <a:latin typeface="Meta Head IGM Cond Black" panose="02000A06040000020004" pitchFamily="2" charset="0"/>
              </a:rPr>
              <a:t>42 %</a:t>
            </a:r>
            <a:r>
              <a:rPr lang="de-DE" dirty="0">
                <a:latin typeface="Meta Head IGM Cond Light" panose="02000506030000020004" pitchFamily="2" charset="0"/>
              </a:rPr>
              <a:t> der BR-Mitglieder neu im Amt</a:t>
            </a:r>
          </a:p>
          <a:p>
            <a:pPr fontAlgn="t"/>
            <a:r>
              <a:rPr lang="de-DE" dirty="0">
                <a:latin typeface="Meta Head IGM Cond Light" panose="02000506030000020004" pitchFamily="2" charset="0"/>
              </a:rPr>
              <a:t>Listenwahlen in den Betrieben: Bosch Rexroth, Wieland Werke und Hilti</a:t>
            </a:r>
          </a:p>
          <a:p>
            <a:pPr fontAlgn="t"/>
            <a:r>
              <a:rPr lang="de-DE" dirty="0">
                <a:latin typeface="Meta Head IGM Cond Light" panose="02000506030000020004" pitchFamily="2" charset="0"/>
              </a:rPr>
              <a:t>Diese Wahlperiode nur </a:t>
            </a:r>
            <a:r>
              <a:rPr lang="de-DE" dirty="0">
                <a:latin typeface="Meta Head IGM Cond Black" panose="02000A06040000020004" pitchFamily="2" charset="0"/>
              </a:rPr>
              <a:t>1</a:t>
            </a:r>
            <a:r>
              <a:rPr lang="de-DE" dirty="0">
                <a:latin typeface="Meta Head IGM Cond Light" panose="02000506030000020004" pitchFamily="2" charset="0"/>
              </a:rPr>
              <a:t> Betriebsratsneugründung</a:t>
            </a:r>
          </a:p>
          <a:p>
            <a:pPr marL="306900" lvl="1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9027701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96B83E-E7F7-6696-80F6-B334D731C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520F4595-DB50-1F3A-7E98-9323C29A49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825" y="1001864"/>
            <a:ext cx="8642349" cy="3554233"/>
          </a:xfrm>
        </p:spPr>
        <p:txBody>
          <a:bodyPr>
            <a:normAutofit/>
          </a:bodyPr>
          <a:lstStyle/>
          <a:p>
            <a:pPr marL="1350" indent="0" fontAlgn="t">
              <a:buNone/>
            </a:pPr>
            <a:r>
              <a:rPr lang="de-DE" b="1" dirty="0">
                <a:latin typeface="Meta Head IGM Cond Black" panose="02000A06040000020004" pitchFamily="2" charset="0"/>
              </a:rPr>
              <a:t>Blick in eure Betriebe: Betriebsratswahlen auswerten | Erfahrungen teilen</a:t>
            </a:r>
          </a:p>
          <a:p>
            <a:pPr marL="306900" lvl="1" indent="0">
              <a:buNone/>
            </a:pPr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D0B7B18-2988-E932-EB68-A16D04407E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692" y="1804105"/>
            <a:ext cx="1972638" cy="2751992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00E68C1A-6CED-9BE0-BC04-776ED71C98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5150" y="1487582"/>
            <a:ext cx="2805995" cy="3344923"/>
          </a:xfrm>
          <a:prstGeom prst="rect">
            <a:avLst/>
          </a:prstGeom>
        </p:spPr>
      </p:pic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E96D988F-6F10-9066-4D55-2A83AF22E95D}"/>
              </a:ext>
            </a:extLst>
          </p:cNvPr>
          <p:cNvSpPr txBox="1">
            <a:spLocks/>
          </p:cNvSpPr>
          <p:nvPr/>
        </p:nvSpPr>
        <p:spPr>
          <a:xfrm>
            <a:off x="5933048" y="1879578"/>
            <a:ext cx="3057427" cy="1384343"/>
          </a:xfrm>
          <a:prstGeom prst="rect">
            <a:avLst/>
          </a:prstGeom>
        </p:spPr>
        <p:txBody>
          <a:bodyPr vert="horz" lIns="0" tIns="0" rIns="0" bIns="0" rtlCol="0">
            <a:normAutofit fontScale="92500"/>
          </a:bodyPr>
          <a:lstStyle>
            <a:lvl1pPr marL="280800" indent="-279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Blip>
                <a:blip r:embed="rId4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1pPr>
            <a:lvl2pPr marL="586350" indent="-279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Blip>
                <a:blip r:embed="rId4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2pPr>
            <a:lvl3pPr marL="899550" indent="-2857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Blip>
                <a:blip r:embed="rId4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3pPr>
            <a:lvl4pPr marL="1200150" indent="-279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Blip>
                <a:blip r:embed="rId4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4pPr>
            <a:lvl5pPr marL="1471050" indent="-243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Blip>
                <a:blip r:embed="rId4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t"/>
            <a:r>
              <a:rPr lang="de-DE" dirty="0">
                <a:latin typeface="Meta Head IGM Cond Light" panose="02000506030000020004" pitchFamily="2" charset="0"/>
              </a:rPr>
              <a:t>15 Minuten Zeit</a:t>
            </a:r>
          </a:p>
          <a:p>
            <a:pPr fontAlgn="t"/>
            <a:r>
              <a:rPr lang="de-DE" dirty="0">
                <a:latin typeface="Meta Head IGM Cond Light" panose="02000506030000020004" pitchFamily="2" charset="0"/>
              </a:rPr>
              <a:t>Geht zu den Steckbriefen</a:t>
            </a:r>
            <a:br>
              <a:rPr lang="de-DE" dirty="0">
                <a:latin typeface="Meta Head IGM Cond Light" panose="02000506030000020004" pitchFamily="2" charset="0"/>
              </a:rPr>
            </a:br>
            <a:r>
              <a:rPr lang="de-DE" dirty="0">
                <a:latin typeface="Meta Head IGM Cond Light" panose="02000506030000020004" pitchFamily="2" charset="0"/>
              </a:rPr>
              <a:t>und lest diese</a:t>
            </a:r>
          </a:p>
          <a:p>
            <a:pPr fontAlgn="t"/>
            <a:r>
              <a:rPr lang="de-DE" dirty="0">
                <a:latin typeface="Meta Head IGM Cond Light" panose="02000506030000020004" pitchFamily="2" charset="0"/>
              </a:rPr>
              <a:t>Danach treffen wir uns wieder hier und gehen in den gemeinsamen Austausch</a:t>
            </a:r>
          </a:p>
          <a:p>
            <a:pPr marL="306900" lvl="1" indent="0">
              <a:buFontTx/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6409655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48CF7F-DB62-5963-F781-C359EA3A3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3E2CF4C3-F4F6-0537-3420-EFDC56BCD3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825" y="1001864"/>
            <a:ext cx="8642349" cy="3554233"/>
          </a:xfrm>
        </p:spPr>
        <p:txBody>
          <a:bodyPr>
            <a:normAutofit/>
          </a:bodyPr>
          <a:lstStyle/>
          <a:p>
            <a:pPr marL="1350" indent="0" fontAlgn="t">
              <a:buNone/>
            </a:pPr>
            <a:r>
              <a:rPr lang="de-DE" b="1" dirty="0">
                <a:latin typeface="Meta Head IGM Cond Black" panose="02000A06040000020004" pitchFamily="2" charset="0"/>
              </a:rPr>
              <a:t>Empfehlung zum Austausch</a:t>
            </a:r>
          </a:p>
          <a:p>
            <a:pPr marL="306900" lvl="1" indent="0">
              <a:buNone/>
            </a:pPr>
            <a:endParaRPr lang="de-DE" dirty="0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30882381-3B42-8F3D-AF99-CE109359C5B0}"/>
              </a:ext>
            </a:extLst>
          </p:cNvPr>
          <p:cNvSpPr txBox="1">
            <a:spLocks/>
          </p:cNvSpPr>
          <p:nvPr/>
        </p:nvSpPr>
        <p:spPr>
          <a:xfrm>
            <a:off x="327073" y="1394637"/>
            <a:ext cx="2662312" cy="157364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80800" indent="-279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1pPr>
            <a:lvl2pPr marL="586350" indent="-279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2pPr>
            <a:lvl3pPr marL="899550" indent="-2857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3pPr>
            <a:lvl4pPr marL="1200150" indent="-279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4pPr>
            <a:lvl5pPr marL="1471050" indent="-243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Blip>
                <a:blip r:embed="rId2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t"/>
            <a:r>
              <a:rPr lang="de-DE" dirty="0">
                <a:latin typeface="Meta Head IGM Cond Light" panose="02000506030000020004" pitchFamily="2" charset="0"/>
              </a:rPr>
              <a:t>Der BR-Info-Nachmittag</a:t>
            </a:r>
          </a:p>
          <a:p>
            <a:pPr fontAlgn="t"/>
            <a:r>
              <a:rPr lang="de-DE" dirty="0">
                <a:latin typeface="Meta Head IGM Cond Light" panose="02000506030000020004" pitchFamily="2" charset="0"/>
              </a:rPr>
              <a:t>Nächster Termin: 27. Juli 2026</a:t>
            </a:r>
          </a:p>
          <a:p>
            <a:pPr fontAlgn="t"/>
            <a:r>
              <a:rPr lang="de-DE" dirty="0">
                <a:latin typeface="Meta Head IGM Cond Light" panose="02000506030000020004" pitchFamily="2" charset="0"/>
              </a:rPr>
              <a:t>Freistellung: BetrVG § 37,2</a:t>
            </a:r>
          </a:p>
          <a:p>
            <a:pPr fontAlgn="t"/>
            <a:r>
              <a:rPr lang="de-DE" dirty="0">
                <a:latin typeface="Meta Head IGM Cond Light" panose="02000506030000020004" pitchFamily="2" charset="0"/>
              </a:rPr>
              <a:t>Fragen?</a:t>
            </a:r>
          </a:p>
          <a:p>
            <a:pPr marL="306900" lvl="1" indent="0">
              <a:buFontTx/>
              <a:buNone/>
            </a:pPr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4806091-D969-4693-189D-33CDC1A69B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9487" y="367098"/>
            <a:ext cx="2735142" cy="3814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74127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E4055C-08EE-A029-0D47-F0F023AFF5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4">
            <a:extLst>
              <a:ext uri="{FF2B5EF4-FFF2-40B4-BE49-F238E27FC236}">
                <a16:creationId xmlns:a16="http://schemas.microsoft.com/office/drawing/2014/main" id="{76A048FC-F930-38F6-7424-A9907E60F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9091" y="2196601"/>
            <a:ext cx="8642349" cy="454025"/>
          </a:xfrm>
        </p:spPr>
        <p:txBody>
          <a:bodyPr/>
          <a:lstStyle/>
          <a:p>
            <a: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  <a:t>Hier gibt es noch platz für alles was sich</a:t>
            </a:r>
            <a:b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</a:br>
            <a: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  <a:t>nach dem </a:t>
            </a:r>
            <a:r>
              <a:rPr lang="de-DE" sz="2400" dirty="0" err="1">
                <a:solidFill>
                  <a:srgbClr val="3C3C3B"/>
                </a:solidFill>
                <a:latin typeface="Meta Head IGM Cond Black" panose="02000A06040000020004" pitchFamily="2" charset="0"/>
              </a:rPr>
              <a:t>versand</a:t>
            </a:r>
            <a: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  <a:t> der </a:t>
            </a:r>
            <a:r>
              <a:rPr lang="de-DE" sz="2400" dirty="0" err="1">
                <a:solidFill>
                  <a:srgbClr val="3C3C3B"/>
                </a:solidFill>
                <a:latin typeface="Meta Head IGM Cond Black" panose="02000A06040000020004" pitchFamily="2" charset="0"/>
              </a:rPr>
              <a:t>einladung</a:t>
            </a:r>
            <a: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  <a:t> ergeben hat</a:t>
            </a:r>
            <a:b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</a:br>
            <a:r>
              <a:rPr lang="de-DE" sz="1600" b="0" spc="100" dirty="0" err="1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  <a:t>martina</a:t>
            </a:r>
            <a: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  <a:t> </a:t>
            </a:r>
            <a:r>
              <a:rPr lang="de-DE" sz="1600" b="0" spc="100" dirty="0" err="1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  <a:t>berndt</a:t>
            </a:r>
            <a: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  <a:t>-hofmann</a:t>
            </a:r>
            <a:b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</a:br>
            <a:r>
              <a:rPr lang="de-DE" sz="1600" b="0" spc="100" dirty="0" err="1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  <a:t>sabrina</a:t>
            </a:r>
            <a: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  <a:t> </a:t>
            </a:r>
            <a:r>
              <a:rPr lang="de-DE" sz="1600" b="0" spc="100" dirty="0" err="1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  <a:t>balkheimer</a:t>
            </a:r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endParaRPr lang="de-DE" sz="1800" b="0" spc="100" dirty="0">
              <a:solidFill>
                <a:srgbClr val="3C3C3B"/>
              </a:solidFill>
              <a:latin typeface="Meta Head IGM Cond Light" panose="02000506030000020004" pitchFamily="2" charset="0"/>
              <a:ea typeface="Calibri" panose="020F0502020204030204" pitchFamily="34" charset="0"/>
            </a:endParaRPr>
          </a:p>
        </p:txBody>
      </p:sp>
      <p:sp>
        <p:nvSpPr>
          <p:cNvPr id="2" name="Dreieck 3">
            <a:extLst>
              <a:ext uri="{FF2B5EF4-FFF2-40B4-BE49-F238E27FC236}">
                <a16:creationId xmlns:a16="http://schemas.microsoft.com/office/drawing/2014/main" id="{8F0FD40C-0FDC-2912-6F21-F224DF10CA0F}"/>
              </a:ext>
            </a:extLst>
          </p:cNvPr>
          <p:cNvSpPr/>
          <p:nvPr/>
        </p:nvSpPr>
        <p:spPr>
          <a:xfrm rot="5400000">
            <a:off x="83004" y="-81645"/>
            <a:ext cx="2083526" cy="2246811"/>
          </a:xfrm>
          <a:prstGeom prst="triangle">
            <a:avLst>
              <a:gd name="adj" fmla="val 49629"/>
            </a:avLst>
          </a:prstGeom>
          <a:solidFill>
            <a:srgbClr val="5B9945">
              <a:alpha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3" name="Dreieck 3">
            <a:extLst>
              <a:ext uri="{FF2B5EF4-FFF2-40B4-BE49-F238E27FC236}">
                <a16:creationId xmlns:a16="http://schemas.microsoft.com/office/drawing/2014/main" id="{9D410C9D-A046-521B-DC16-420DC8C136EB}"/>
              </a:ext>
            </a:extLst>
          </p:cNvPr>
          <p:cNvSpPr/>
          <p:nvPr/>
        </p:nvSpPr>
        <p:spPr>
          <a:xfrm rot="16200000">
            <a:off x="89241" y="637468"/>
            <a:ext cx="1501232" cy="1504458"/>
          </a:xfrm>
          <a:prstGeom prst="triangle">
            <a:avLst>
              <a:gd name="adj" fmla="val 49629"/>
            </a:avLst>
          </a:prstGeom>
          <a:solidFill>
            <a:srgbClr val="5B9945">
              <a:alpha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8" name="Textfeld 1216457677">
            <a:extLst>
              <a:ext uri="{FF2B5EF4-FFF2-40B4-BE49-F238E27FC236}">
                <a16:creationId xmlns:a16="http://schemas.microsoft.com/office/drawing/2014/main" id="{8F996BEB-E6E1-C772-CA7D-14801C586947}"/>
              </a:ext>
            </a:extLst>
          </p:cNvPr>
          <p:cNvSpPr txBox="1"/>
          <p:nvPr/>
        </p:nvSpPr>
        <p:spPr>
          <a:xfrm>
            <a:off x="87628" y="752157"/>
            <a:ext cx="1904458" cy="63754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tabLst>
                <a:tab pos="179705" algn="l"/>
              </a:tabLst>
            </a:pPr>
            <a:endParaRPr lang="de-DE" sz="1800" b="1" spc="100" dirty="0">
              <a:solidFill>
                <a:srgbClr val="FFFFFF"/>
              </a:solidFill>
              <a:latin typeface="Meta Head IGM Cond Light" panose="02000506030000020004" pitchFamily="2" charset="0"/>
              <a:ea typeface="Calibri" panose="020F0502020204030204" pitchFamily="34" charset="0"/>
              <a:cs typeface="Meta OT"/>
            </a:endParaRPr>
          </a:p>
          <a:p>
            <a:pPr>
              <a:tabLst>
                <a:tab pos="179705" algn="l"/>
              </a:tabLst>
            </a:pPr>
            <a:r>
              <a:rPr lang="de-DE" sz="1800" b="1" spc="100" dirty="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8.Verschiedenes</a:t>
            </a:r>
            <a:endParaRPr lang="de-DE" sz="1600" b="1" spc="100" dirty="0">
              <a:solidFill>
                <a:srgbClr val="FFFFFF"/>
              </a:solidFill>
              <a:effectLst/>
              <a:latin typeface="Meta Head IGM Cond Black" panose="02000A06040000020004" pitchFamily="2" charset="0"/>
              <a:ea typeface="Calibri" panose="020F0502020204030204" pitchFamily="34" charset="0"/>
              <a:cs typeface="Meta OT"/>
            </a:endParaRPr>
          </a:p>
        </p:txBody>
      </p:sp>
    </p:spTree>
    <p:extLst>
      <p:ext uri="{BB962C8B-B14F-4D97-AF65-F5344CB8AC3E}">
        <p14:creationId xmlns:p14="http://schemas.microsoft.com/office/powerpoint/2010/main" val="318948281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reieck 3">
            <a:extLst>
              <a:ext uri="{FF2B5EF4-FFF2-40B4-BE49-F238E27FC236}">
                <a16:creationId xmlns:a16="http://schemas.microsoft.com/office/drawing/2014/main" id="{882AAD3F-ABA6-F347-80CD-3C506352F25C}"/>
              </a:ext>
            </a:extLst>
          </p:cNvPr>
          <p:cNvSpPr/>
          <p:nvPr/>
        </p:nvSpPr>
        <p:spPr>
          <a:xfrm rot="5400000">
            <a:off x="83004" y="-81645"/>
            <a:ext cx="2083526" cy="2246811"/>
          </a:xfrm>
          <a:prstGeom prst="triangle">
            <a:avLst>
              <a:gd name="adj" fmla="val 49629"/>
            </a:avLst>
          </a:prstGeom>
          <a:solidFill>
            <a:srgbClr val="5B9945">
              <a:alpha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3" name="Dreieck 3">
            <a:extLst>
              <a:ext uri="{FF2B5EF4-FFF2-40B4-BE49-F238E27FC236}">
                <a16:creationId xmlns:a16="http://schemas.microsoft.com/office/drawing/2014/main" id="{F3542A57-BFBD-DE10-A657-231B9AEE9343}"/>
              </a:ext>
            </a:extLst>
          </p:cNvPr>
          <p:cNvSpPr/>
          <p:nvPr/>
        </p:nvSpPr>
        <p:spPr>
          <a:xfrm rot="16200000">
            <a:off x="89241" y="637468"/>
            <a:ext cx="1501232" cy="1504458"/>
          </a:xfrm>
          <a:prstGeom prst="triangle">
            <a:avLst>
              <a:gd name="adj" fmla="val 49629"/>
            </a:avLst>
          </a:prstGeom>
          <a:solidFill>
            <a:srgbClr val="5B9945">
              <a:alpha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8" name="Textfeld 1216457677">
            <a:extLst>
              <a:ext uri="{FF2B5EF4-FFF2-40B4-BE49-F238E27FC236}">
                <a16:creationId xmlns:a16="http://schemas.microsoft.com/office/drawing/2014/main" id="{8120B5C9-B0D7-7FAE-629E-D2F462A86187}"/>
              </a:ext>
            </a:extLst>
          </p:cNvPr>
          <p:cNvSpPr txBox="1"/>
          <p:nvPr/>
        </p:nvSpPr>
        <p:spPr>
          <a:xfrm>
            <a:off x="87628" y="752157"/>
            <a:ext cx="1904458" cy="63754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tabLst>
                <a:tab pos="179705" algn="l"/>
              </a:tabLst>
            </a:pPr>
            <a:endParaRPr lang="de-DE" sz="1800" b="1" spc="100" dirty="0">
              <a:solidFill>
                <a:srgbClr val="FFFFFF"/>
              </a:solidFill>
              <a:latin typeface="Meta Head IGM Cond Light" panose="02000506030000020004" pitchFamily="2" charset="0"/>
              <a:ea typeface="Calibri" panose="020F0502020204030204" pitchFamily="34" charset="0"/>
              <a:cs typeface="Meta OT"/>
            </a:endParaRPr>
          </a:p>
          <a:p>
            <a:pPr>
              <a:tabLst>
                <a:tab pos="179705" algn="l"/>
              </a:tabLst>
            </a:pPr>
            <a:r>
              <a:rPr lang="de-DE" sz="1800" b="1" spc="100" dirty="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9. Verschiedenes</a:t>
            </a:r>
            <a:endParaRPr lang="de-DE" sz="1600" b="1" spc="100" dirty="0">
              <a:solidFill>
                <a:srgbClr val="FFFFFF"/>
              </a:solidFill>
              <a:effectLst/>
              <a:latin typeface="Meta Head IGM Cond Black" panose="02000A06040000020004" pitchFamily="2" charset="0"/>
              <a:ea typeface="Calibri" panose="020F0502020204030204" pitchFamily="34" charset="0"/>
              <a:cs typeface="Meta OT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3C63B32-05EE-81C6-B384-19915BA879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7802" y="2208893"/>
            <a:ext cx="4680000" cy="241706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755C6481-66AF-67F2-360D-F62A1A4A3A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5334" y="2208893"/>
            <a:ext cx="2447612" cy="241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56421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B5B57D-083C-B351-2B7F-E1D29C9485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01D9AE5A-B45E-5570-4050-AAC4FB6D83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1590" y="0"/>
            <a:ext cx="6222626" cy="5143500"/>
          </a:xfrm>
          <a:prstGeom prst="rect">
            <a:avLst/>
          </a:prstGeom>
        </p:spPr>
      </p:pic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72808079-2AD0-5079-B49C-D207B88E9A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3625" y="1191165"/>
            <a:ext cx="8642349" cy="3554233"/>
          </a:xfrm>
        </p:spPr>
        <p:txBody>
          <a:bodyPr>
            <a:normAutofit/>
          </a:bodyPr>
          <a:lstStyle/>
          <a:p>
            <a:pPr marL="1350" indent="0" fontAlgn="t">
              <a:buNone/>
            </a:pPr>
            <a:r>
              <a:rPr lang="de-DE" b="1" dirty="0">
                <a:latin typeface="Meta Head IGM Cond Black" panose="02000A06040000020004" pitchFamily="2" charset="0"/>
              </a:rPr>
              <a:t>Veranstaltung des AGA</a:t>
            </a:r>
          </a:p>
          <a:p>
            <a:pPr marL="306900" lvl="1" indent="0">
              <a:buNone/>
            </a:pPr>
            <a:endParaRPr lang="de-DE" dirty="0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0FFC119C-34A9-B582-6F04-5CB6DB64EC7D}"/>
              </a:ext>
            </a:extLst>
          </p:cNvPr>
          <p:cNvSpPr txBox="1">
            <a:spLocks/>
          </p:cNvSpPr>
          <p:nvPr/>
        </p:nvSpPr>
        <p:spPr>
          <a:xfrm>
            <a:off x="6363625" y="1488237"/>
            <a:ext cx="2662312" cy="157364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80800" indent="-279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1pPr>
            <a:lvl2pPr marL="586350" indent="-279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2pPr>
            <a:lvl3pPr marL="899550" indent="-2857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3pPr>
            <a:lvl4pPr marL="1200150" indent="-279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4pPr>
            <a:lvl5pPr marL="1471050" indent="-243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t"/>
            <a:r>
              <a:rPr lang="de-DE" dirty="0">
                <a:latin typeface="Meta Head IGM Cond Light" panose="02000506030000020004" pitchFamily="2" charset="0"/>
              </a:rPr>
              <a:t>Führung Oberer Kuhberg</a:t>
            </a:r>
          </a:p>
          <a:p>
            <a:pPr fontAlgn="t"/>
            <a:r>
              <a:rPr lang="de-DE" dirty="0">
                <a:latin typeface="Meta Head IGM Cond Light" panose="02000506030000020004" pitchFamily="2" charset="0"/>
              </a:rPr>
              <a:t>Am 23. Juli</a:t>
            </a:r>
          </a:p>
          <a:p>
            <a:pPr fontAlgn="t"/>
            <a:r>
              <a:rPr lang="de-DE" dirty="0">
                <a:latin typeface="Meta Head IGM Cond Light" panose="02000506030000020004" pitchFamily="2" charset="0"/>
              </a:rPr>
              <a:t>Freistellung: Freizeit</a:t>
            </a:r>
          </a:p>
          <a:p>
            <a:pPr fontAlgn="t"/>
            <a:r>
              <a:rPr lang="de-DE" dirty="0">
                <a:latin typeface="Meta Head IGM Cond Light" panose="02000506030000020004" pitchFamily="2" charset="0"/>
              </a:rPr>
              <a:t>Fragen?</a:t>
            </a:r>
          </a:p>
          <a:p>
            <a:pPr marL="306900" lvl="1" indent="0">
              <a:buFontTx/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7014657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4">
            <a:extLst>
              <a:ext uri="{FF2B5EF4-FFF2-40B4-BE49-F238E27FC236}">
                <a16:creationId xmlns:a16="http://schemas.microsoft.com/office/drawing/2014/main" id="{E5824650-A145-9343-2BF2-F7B4D3AC6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9091" y="2196601"/>
            <a:ext cx="8642349" cy="454025"/>
          </a:xfrm>
        </p:spPr>
        <p:txBody>
          <a:bodyPr/>
          <a:lstStyle/>
          <a:p>
            <a:pPr marL="1350"/>
            <a:r>
              <a:rPr lang="de-DE" sz="2400" dirty="0">
                <a:latin typeface="Meta Head IGM Cond Black" panose="02000A06040000020004" pitchFamily="2" charset="0"/>
              </a:rPr>
              <a:t>Nächste </a:t>
            </a:r>
            <a:r>
              <a:rPr lang="de-DE" sz="2400" dirty="0" err="1">
                <a:latin typeface="Meta Head IGM Cond Black" panose="02000A06040000020004" pitchFamily="2" charset="0"/>
              </a:rPr>
              <a:t>delegiertenversammlung</a:t>
            </a:r>
            <a:r>
              <a:rPr lang="de-DE" sz="2400" dirty="0">
                <a:latin typeface="Meta Head IGM Cond Black" panose="02000A06040000020004" pitchFamily="2" charset="0"/>
              </a:rPr>
              <a:t> </a:t>
            </a:r>
            <a:b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</a:br>
            <a:r>
              <a:rPr lang="de-DE" sz="1600" dirty="0">
                <a:solidFill>
                  <a:srgbClr val="3C3C3B"/>
                </a:solidFill>
              </a:rPr>
              <a:t>28. September 2026</a:t>
            </a:r>
            <a:br>
              <a:rPr lang="de-DE" sz="1600" dirty="0">
                <a:solidFill>
                  <a:srgbClr val="3C3C3B"/>
                </a:solidFill>
              </a:rPr>
            </a:br>
            <a:r>
              <a:rPr lang="de-DE" sz="1600" dirty="0">
                <a:solidFill>
                  <a:srgbClr val="3C3C3B"/>
                </a:solidFill>
              </a:rPr>
              <a:t>in </a:t>
            </a:r>
            <a:r>
              <a:rPr lang="de-DE" sz="1600" dirty="0" err="1">
                <a:solidFill>
                  <a:srgbClr val="3C3C3B"/>
                </a:solidFill>
              </a:rPr>
              <a:t>oberwiesenbach</a:t>
            </a:r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r>
              <a:rPr lang="de-DE" sz="1600" dirty="0">
                <a:solidFill>
                  <a:srgbClr val="3C3C3B"/>
                </a:solidFill>
                <a:latin typeface="Meta Head IGM Cond Black" panose="02000A06040000020004" pitchFamily="2" charset="0"/>
              </a:rPr>
              <a:t>mit dem </a:t>
            </a:r>
            <a:r>
              <a:rPr lang="de-DE" sz="1600" dirty="0" err="1">
                <a:solidFill>
                  <a:srgbClr val="3C3C3B"/>
                </a:solidFill>
                <a:latin typeface="Meta Head IGM Cond Black" panose="02000A06040000020004" pitchFamily="2" charset="0"/>
              </a:rPr>
              <a:t>schwerpunkt</a:t>
            </a:r>
            <a:r>
              <a:rPr lang="de-DE" sz="1600" dirty="0">
                <a:solidFill>
                  <a:srgbClr val="3C3C3B"/>
                </a:solidFill>
                <a:latin typeface="Meta Head IGM Cond Black" panose="02000A06040000020004" pitchFamily="2" charset="0"/>
              </a:rPr>
              <a:t>: Mitglieder</a:t>
            </a:r>
            <a:br>
              <a:rPr lang="de-DE" sz="1600" dirty="0"/>
            </a:br>
            <a:r>
              <a:rPr lang="de-DE" sz="1600" dirty="0"/>
              <a:t>- </a:t>
            </a:r>
            <a:r>
              <a:rPr lang="de-DE" sz="1600" dirty="0" err="1"/>
              <a:t>Anspracheaktionen</a:t>
            </a:r>
            <a:r>
              <a:rPr lang="de-DE" sz="1600" dirty="0"/>
              <a:t> | Wochen</a:t>
            </a:r>
            <a:br>
              <a:rPr lang="de-DE" sz="1600" dirty="0"/>
            </a:br>
            <a:r>
              <a:rPr lang="de-DE" sz="1600" dirty="0"/>
              <a:t>- </a:t>
            </a:r>
            <a:r>
              <a:rPr lang="de-DE" sz="1600" dirty="0" err="1"/>
              <a:t>jugendwerbemonat</a:t>
            </a:r>
            <a:br>
              <a:rPr lang="de-DE" sz="1600" dirty="0"/>
            </a:br>
            <a:r>
              <a:rPr lang="de-DE" sz="1600" dirty="0"/>
              <a:t>- </a:t>
            </a:r>
            <a:r>
              <a:rPr lang="de-DE" sz="1600" dirty="0" err="1"/>
              <a:t>tarifrunde</a:t>
            </a:r>
            <a:r>
              <a:rPr lang="de-DE" sz="1600" dirty="0"/>
              <a:t> zur </a:t>
            </a:r>
            <a:r>
              <a:rPr lang="de-DE" sz="1600" dirty="0" err="1"/>
              <a:t>mitgliedergewinnung</a:t>
            </a:r>
            <a:r>
              <a:rPr lang="de-DE" sz="1600" dirty="0"/>
              <a:t> nutzen</a:t>
            </a:r>
            <a:br>
              <a:rPr lang="de-DE" sz="1600" dirty="0"/>
            </a:br>
            <a:r>
              <a:rPr lang="de-DE" sz="1600" dirty="0"/>
              <a:t>- </a:t>
            </a:r>
            <a:r>
              <a:rPr lang="de-DE" sz="1600" dirty="0" err="1"/>
              <a:t>kommunikationstrainings</a:t>
            </a:r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endParaRPr lang="de-DE" sz="1800" b="0" spc="100" dirty="0">
              <a:solidFill>
                <a:srgbClr val="3C3C3B"/>
              </a:solidFill>
              <a:latin typeface="Meta Head IGM Cond Light" panose="02000506030000020004" pitchFamily="2" charset="0"/>
              <a:ea typeface="Calibri" panose="020F0502020204030204" pitchFamily="34" charset="0"/>
            </a:endParaRPr>
          </a:p>
        </p:txBody>
      </p:sp>
      <p:sp>
        <p:nvSpPr>
          <p:cNvPr id="2" name="Dreieck 3">
            <a:extLst>
              <a:ext uri="{FF2B5EF4-FFF2-40B4-BE49-F238E27FC236}">
                <a16:creationId xmlns:a16="http://schemas.microsoft.com/office/drawing/2014/main" id="{882AAD3F-ABA6-F347-80CD-3C506352F25C}"/>
              </a:ext>
            </a:extLst>
          </p:cNvPr>
          <p:cNvSpPr/>
          <p:nvPr/>
        </p:nvSpPr>
        <p:spPr>
          <a:xfrm rot="5400000">
            <a:off x="83004" y="-81645"/>
            <a:ext cx="2083526" cy="2246811"/>
          </a:xfrm>
          <a:prstGeom prst="triangle">
            <a:avLst>
              <a:gd name="adj" fmla="val 49629"/>
            </a:avLst>
          </a:prstGeom>
          <a:solidFill>
            <a:srgbClr val="5B9945">
              <a:alpha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3" name="Dreieck 3">
            <a:extLst>
              <a:ext uri="{FF2B5EF4-FFF2-40B4-BE49-F238E27FC236}">
                <a16:creationId xmlns:a16="http://schemas.microsoft.com/office/drawing/2014/main" id="{F3542A57-BFBD-DE10-A657-231B9AEE9343}"/>
              </a:ext>
            </a:extLst>
          </p:cNvPr>
          <p:cNvSpPr/>
          <p:nvPr/>
        </p:nvSpPr>
        <p:spPr>
          <a:xfrm rot="16200000">
            <a:off x="89241" y="637468"/>
            <a:ext cx="1501232" cy="1504458"/>
          </a:xfrm>
          <a:prstGeom prst="triangle">
            <a:avLst>
              <a:gd name="adj" fmla="val 49629"/>
            </a:avLst>
          </a:prstGeom>
          <a:solidFill>
            <a:srgbClr val="5B9945">
              <a:alpha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8" name="Textfeld 1216457677">
            <a:extLst>
              <a:ext uri="{FF2B5EF4-FFF2-40B4-BE49-F238E27FC236}">
                <a16:creationId xmlns:a16="http://schemas.microsoft.com/office/drawing/2014/main" id="{8120B5C9-B0D7-7FAE-629E-D2F462A86187}"/>
              </a:ext>
            </a:extLst>
          </p:cNvPr>
          <p:cNvSpPr txBox="1"/>
          <p:nvPr/>
        </p:nvSpPr>
        <p:spPr>
          <a:xfrm>
            <a:off x="87628" y="752157"/>
            <a:ext cx="1904458" cy="63754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tabLst>
                <a:tab pos="179705" algn="l"/>
              </a:tabLst>
            </a:pPr>
            <a:endParaRPr lang="de-DE" sz="1800" b="1" spc="100">
              <a:solidFill>
                <a:srgbClr val="FFFFFF"/>
              </a:solidFill>
              <a:latin typeface="Meta Head IGM Cond Light" panose="02000506030000020004" pitchFamily="2" charset="0"/>
              <a:ea typeface="Calibri" panose="020F0502020204030204" pitchFamily="34" charset="0"/>
              <a:cs typeface="Meta OT"/>
            </a:endParaRPr>
          </a:p>
          <a:p>
            <a:pPr>
              <a:tabLst>
                <a:tab pos="179705" algn="l"/>
              </a:tabLst>
            </a:pPr>
            <a:r>
              <a:rPr lang="de-DE" sz="1800" b="1" spc="10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7. Verschiedenes</a:t>
            </a:r>
            <a:endParaRPr lang="de-DE" sz="1600" b="1" spc="100">
              <a:solidFill>
                <a:srgbClr val="FFFFFF"/>
              </a:solidFill>
              <a:effectLst/>
              <a:latin typeface="Meta Head IGM Cond Black" panose="02000A06040000020004" pitchFamily="2" charset="0"/>
              <a:ea typeface="Calibri" panose="020F0502020204030204" pitchFamily="34" charset="0"/>
              <a:cs typeface="Meta OT"/>
            </a:endParaRPr>
          </a:p>
        </p:txBody>
      </p:sp>
    </p:spTree>
    <p:extLst>
      <p:ext uri="{BB962C8B-B14F-4D97-AF65-F5344CB8AC3E}">
        <p14:creationId xmlns:p14="http://schemas.microsoft.com/office/powerpoint/2010/main" val="789832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reieck 4">
            <a:extLst>
              <a:ext uri="{FF2B5EF4-FFF2-40B4-BE49-F238E27FC236}">
                <a16:creationId xmlns:a16="http://schemas.microsoft.com/office/drawing/2014/main" id="{60D3A91E-FFA0-8B90-0DDD-3FEB0389D2FA}"/>
              </a:ext>
            </a:extLst>
          </p:cNvPr>
          <p:cNvSpPr/>
          <p:nvPr/>
        </p:nvSpPr>
        <p:spPr>
          <a:xfrm rot="5400000">
            <a:off x="-146685" y="146685"/>
            <a:ext cx="2141855" cy="1848485"/>
          </a:xfrm>
          <a:prstGeom prst="triangle">
            <a:avLst>
              <a:gd name="adj" fmla="val 50000"/>
            </a:avLst>
          </a:prstGeom>
          <a:solidFill>
            <a:srgbClr val="E3051B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3" name="Dreieck 3">
            <a:extLst>
              <a:ext uri="{FF2B5EF4-FFF2-40B4-BE49-F238E27FC236}">
                <a16:creationId xmlns:a16="http://schemas.microsoft.com/office/drawing/2014/main" id="{202A83F9-A8B0-33A7-0FAB-F225D75F332C}"/>
              </a:ext>
            </a:extLst>
          </p:cNvPr>
          <p:cNvSpPr/>
          <p:nvPr/>
        </p:nvSpPr>
        <p:spPr>
          <a:xfrm rot="16200000">
            <a:off x="256622" y="645275"/>
            <a:ext cx="1335239" cy="1335688"/>
          </a:xfrm>
          <a:prstGeom prst="triangle">
            <a:avLst>
              <a:gd name="adj" fmla="val 50000"/>
            </a:avLst>
          </a:prstGeom>
          <a:solidFill>
            <a:srgbClr val="E3051B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8" name="Textfeld 1216457677">
            <a:extLst>
              <a:ext uri="{FF2B5EF4-FFF2-40B4-BE49-F238E27FC236}">
                <a16:creationId xmlns:a16="http://schemas.microsoft.com/office/drawing/2014/main" id="{8120B5C9-B0D7-7FAE-629E-D2F462A86187}"/>
              </a:ext>
            </a:extLst>
          </p:cNvPr>
          <p:cNvSpPr txBox="1"/>
          <p:nvPr/>
        </p:nvSpPr>
        <p:spPr>
          <a:xfrm>
            <a:off x="87628" y="752157"/>
            <a:ext cx="1673225" cy="63754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tabLst>
                <a:tab pos="179705" algn="l"/>
              </a:tabLst>
            </a:pPr>
            <a:r>
              <a:rPr lang="de-DE" sz="1800" b="1" spc="10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1. Eröffnung und</a:t>
            </a:r>
          </a:p>
          <a:p>
            <a:pPr algn="just">
              <a:tabLst>
                <a:tab pos="179705" algn="l"/>
              </a:tabLst>
            </a:pPr>
            <a:r>
              <a:rPr lang="de-DE" sz="1800" b="1" spc="100">
                <a:solidFill>
                  <a:srgbClr val="FFFFFF"/>
                </a:solidFill>
                <a:effectLst/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Begrüßung</a:t>
            </a:r>
            <a:endParaRPr lang="de-DE" sz="3500" b="1" spc="100">
              <a:solidFill>
                <a:srgbClr val="FFFFFF"/>
              </a:solidFill>
              <a:effectLst/>
              <a:latin typeface="Meta Head IGM Cond Black" panose="02000A06040000020004" pitchFamily="2" charset="0"/>
              <a:ea typeface="Calibri" panose="020F0502020204030204" pitchFamily="34" charset="0"/>
              <a:cs typeface="Meta OT"/>
            </a:endParaRPr>
          </a:p>
        </p:txBody>
      </p:sp>
      <p:sp>
        <p:nvSpPr>
          <p:cNvPr id="11" name="Titel 4">
            <a:extLst>
              <a:ext uri="{FF2B5EF4-FFF2-40B4-BE49-F238E27FC236}">
                <a16:creationId xmlns:a16="http://schemas.microsoft.com/office/drawing/2014/main" id="{E5824650-A145-9343-2BF2-F7B4D3AC6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2086" y="2667000"/>
            <a:ext cx="8642349" cy="454025"/>
          </a:xfrm>
        </p:spPr>
        <p:txBody>
          <a:bodyPr/>
          <a:lstStyle/>
          <a:p>
            <a: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  <a:t>Die mandatsprüfungs- und </a:t>
            </a:r>
            <a:r>
              <a:rPr lang="de-DE" sz="2400" dirty="0" err="1">
                <a:solidFill>
                  <a:srgbClr val="3C3C3B"/>
                </a:solidFill>
                <a:latin typeface="Meta Head IGM Cond Black" panose="02000A06040000020004" pitchFamily="2" charset="0"/>
              </a:rPr>
              <a:t>wahlkommission</a:t>
            </a:r>
            <a:b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</a:br>
            <a: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  <a:t>setzt sich zusammen</a:t>
            </a:r>
            <a:b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</a:br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  <a:t>Anna Sütsch</a:t>
            </a:r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  <a:t>Karin Betz</a:t>
            </a:r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  <a:t>Ulrike Gänzer</a:t>
            </a:r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r>
              <a:rPr lang="de-DE" sz="1600" b="0" spc="100" dirty="0" err="1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  <a:t>diana</a:t>
            </a:r>
            <a: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  <a:t> Greppmair</a:t>
            </a:r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  <a:t>robert </a:t>
            </a:r>
            <a:r>
              <a:rPr lang="de-DE" sz="1600" b="0" spc="100" dirty="0" err="1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  <a:t>grocholl</a:t>
            </a:r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  <a:t>Hofer </a:t>
            </a:r>
            <a:r>
              <a:rPr lang="de-DE" sz="1600" b="0" spc="100" dirty="0" err="1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  <a:t>horst</a:t>
            </a:r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br>
              <a:rPr lang="de-DE" sz="1600" b="0" spc="100" dirty="0">
                <a:solidFill>
                  <a:srgbClr val="3C3C3B"/>
                </a:solidFill>
                <a:highlight>
                  <a:srgbClr val="FFFF00"/>
                </a:highlight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endParaRPr lang="de-DE" sz="1800" b="0" spc="100" dirty="0">
              <a:solidFill>
                <a:srgbClr val="3C3C3B"/>
              </a:solidFill>
              <a:latin typeface="Meta Head IGM Cond Light" panose="02000506030000020004" pitchFamily="2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81267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B062AD-6F39-8B4B-A769-7638138C83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0825" y="2876550"/>
            <a:ext cx="5443680" cy="1541626"/>
          </a:xfrm>
        </p:spPr>
        <p:txBody>
          <a:bodyPr/>
          <a:lstStyle/>
          <a:p>
            <a:r>
              <a:rPr lang="de-DE" sz="2800"/>
              <a:t>Schön dass ihr da wart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DF8A6E5-718B-B342-B559-A0649F43F9A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/>
              <a:t>Jetzt aber Feierabend </a:t>
            </a:r>
          </a:p>
        </p:txBody>
      </p:sp>
    </p:spTree>
    <p:extLst>
      <p:ext uri="{BB962C8B-B14F-4D97-AF65-F5344CB8AC3E}">
        <p14:creationId xmlns:p14="http://schemas.microsoft.com/office/powerpoint/2010/main" val="856006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reieck 4">
            <a:extLst>
              <a:ext uri="{FF2B5EF4-FFF2-40B4-BE49-F238E27FC236}">
                <a16:creationId xmlns:a16="http://schemas.microsoft.com/office/drawing/2014/main" id="{60D3A91E-FFA0-8B90-0DDD-3FEB0389D2FA}"/>
              </a:ext>
            </a:extLst>
          </p:cNvPr>
          <p:cNvSpPr/>
          <p:nvPr/>
        </p:nvSpPr>
        <p:spPr>
          <a:xfrm rot="5400000">
            <a:off x="-146685" y="146685"/>
            <a:ext cx="2141855" cy="1848485"/>
          </a:xfrm>
          <a:prstGeom prst="triangle">
            <a:avLst>
              <a:gd name="adj" fmla="val 50000"/>
            </a:avLst>
          </a:prstGeom>
          <a:solidFill>
            <a:srgbClr val="E3051B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3" name="Dreieck 3">
            <a:extLst>
              <a:ext uri="{FF2B5EF4-FFF2-40B4-BE49-F238E27FC236}">
                <a16:creationId xmlns:a16="http://schemas.microsoft.com/office/drawing/2014/main" id="{202A83F9-A8B0-33A7-0FAB-F225D75F332C}"/>
              </a:ext>
            </a:extLst>
          </p:cNvPr>
          <p:cNvSpPr/>
          <p:nvPr/>
        </p:nvSpPr>
        <p:spPr>
          <a:xfrm rot="16200000">
            <a:off x="256622" y="645275"/>
            <a:ext cx="1335239" cy="1335688"/>
          </a:xfrm>
          <a:prstGeom prst="triangle">
            <a:avLst>
              <a:gd name="adj" fmla="val 50000"/>
            </a:avLst>
          </a:prstGeom>
          <a:solidFill>
            <a:srgbClr val="E3051B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8" name="Textfeld 1216457677">
            <a:extLst>
              <a:ext uri="{FF2B5EF4-FFF2-40B4-BE49-F238E27FC236}">
                <a16:creationId xmlns:a16="http://schemas.microsoft.com/office/drawing/2014/main" id="{8120B5C9-B0D7-7FAE-629E-D2F462A86187}"/>
              </a:ext>
            </a:extLst>
          </p:cNvPr>
          <p:cNvSpPr txBox="1"/>
          <p:nvPr/>
        </p:nvSpPr>
        <p:spPr>
          <a:xfrm>
            <a:off x="87628" y="752157"/>
            <a:ext cx="1673225" cy="63754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tabLst>
                <a:tab pos="179705" algn="l"/>
              </a:tabLst>
            </a:pPr>
            <a:r>
              <a:rPr lang="de-DE" sz="1800" b="1" spc="10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1. Eröffnung und</a:t>
            </a:r>
          </a:p>
          <a:p>
            <a:pPr algn="just">
              <a:tabLst>
                <a:tab pos="179705" algn="l"/>
              </a:tabLst>
            </a:pPr>
            <a:r>
              <a:rPr lang="de-DE" sz="1800" b="1" spc="100">
                <a:solidFill>
                  <a:srgbClr val="FFFFFF"/>
                </a:solidFill>
                <a:effectLst/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Begrüßung</a:t>
            </a:r>
            <a:endParaRPr lang="de-DE" sz="3500" b="1" spc="100">
              <a:solidFill>
                <a:srgbClr val="FFFFFF"/>
              </a:solidFill>
              <a:effectLst/>
              <a:latin typeface="Meta Head IGM Cond Black" panose="02000A06040000020004" pitchFamily="2" charset="0"/>
              <a:ea typeface="Calibri" panose="020F0502020204030204" pitchFamily="34" charset="0"/>
              <a:cs typeface="Meta OT"/>
            </a:endParaRPr>
          </a:p>
        </p:txBody>
      </p:sp>
      <p:sp>
        <p:nvSpPr>
          <p:cNvPr id="11" name="Titel 4">
            <a:extLst>
              <a:ext uri="{FF2B5EF4-FFF2-40B4-BE49-F238E27FC236}">
                <a16:creationId xmlns:a16="http://schemas.microsoft.com/office/drawing/2014/main" id="{E5824650-A145-9343-2BF2-F7B4D3AC6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2086" y="2667000"/>
            <a:ext cx="8642349" cy="454025"/>
          </a:xfrm>
        </p:spPr>
        <p:txBody>
          <a:bodyPr/>
          <a:lstStyle/>
          <a:p>
            <a:r>
              <a:rPr lang="de-DE" sz="2400">
                <a:solidFill>
                  <a:srgbClr val="3C3C3B"/>
                </a:solidFill>
                <a:latin typeface="Meta Head IGM Cond Black" panose="02000A06040000020004" pitchFamily="2" charset="0"/>
              </a:rPr>
              <a:t>Das </a:t>
            </a:r>
            <a:r>
              <a:rPr lang="de-DE" sz="2400" err="1">
                <a:solidFill>
                  <a:srgbClr val="3C3C3B"/>
                </a:solidFill>
                <a:latin typeface="Meta Head IGM Cond Black" panose="02000A06040000020004" pitchFamily="2" charset="0"/>
              </a:rPr>
              <a:t>feedback</a:t>
            </a:r>
            <a:r>
              <a:rPr lang="de-DE" sz="2400">
                <a:solidFill>
                  <a:srgbClr val="3C3C3B"/>
                </a:solidFill>
                <a:latin typeface="Meta Head IGM Cond Black" panose="02000A06040000020004" pitchFamily="2" charset="0"/>
              </a:rPr>
              <a:t> unserer letzten </a:t>
            </a:r>
            <a:br>
              <a:rPr lang="de-DE" sz="2400">
                <a:solidFill>
                  <a:srgbClr val="3C3C3B"/>
                </a:solidFill>
                <a:latin typeface="Meta Head IGM Cond Black" panose="02000A06040000020004" pitchFamily="2" charset="0"/>
              </a:rPr>
            </a:br>
            <a:r>
              <a:rPr lang="de-DE" sz="2400" err="1">
                <a:solidFill>
                  <a:srgbClr val="3C3C3B"/>
                </a:solidFill>
                <a:latin typeface="Meta Head IGM Cond Black" panose="02000A06040000020004" pitchFamily="2" charset="0"/>
              </a:rPr>
              <a:t>delegiertenversammlung</a:t>
            </a:r>
            <a:r>
              <a:rPr lang="de-DE" sz="2400">
                <a:solidFill>
                  <a:srgbClr val="3C3C3B"/>
                </a:solidFill>
                <a:latin typeface="Meta Head IGM Cond Black" panose="02000A06040000020004" pitchFamily="2" charset="0"/>
              </a:rPr>
              <a:t> </a:t>
            </a:r>
            <a:br>
              <a:rPr lang="de-DE" sz="2400">
                <a:solidFill>
                  <a:srgbClr val="3C3C3B"/>
                </a:solidFill>
                <a:latin typeface="Meta Head IGM Cond Black" panose="02000A06040000020004" pitchFamily="2" charset="0"/>
              </a:rPr>
            </a:br>
            <a:r>
              <a:rPr lang="de-DE" sz="1600" b="0" spc="100" err="1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  <a:t>sabrina</a:t>
            </a:r>
            <a:r>
              <a:rPr lang="de-DE" sz="1600" b="0" spc="10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  <a:t> </a:t>
            </a:r>
            <a:r>
              <a:rPr lang="de-DE" sz="1600" b="0" spc="100" err="1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  <a:t>balkheimer</a:t>
            </a:r>
            <a:br>
              <a:rPr lang="de-DE" sz="1600" b="0" spc="10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br>
              <a:rPr lang="de-DE" sz="1600" b="0" spc="10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br>
              <a:rPr lang="de-DE" sz="1600" b="0" spc="10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endParaRPr lang="de-DE" sz="1800" b="0" spc="100">
              <a:solidFill>
                <a:srgbClr val="3C3C3B"/>
              </a:solidFill>
              <a:latin typeface="Meta Head IGM Cond Light" panose="02000506030000020004" pitchFamily="2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1259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A9A86-C709-C398-7871-64C7A6079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reieck 4">
            <a:extLst>
              <a:ext uri="{FF2B5EF4-FFF2-40B4-BE49-F238E27FC236}">
                <a16:creationId xmlns:a16="http://schemas.microsoft.com/office/drawing/2014/main" id="{9501F1BA-C571-6385-9660-1517B7192B6E}"/>
              </a:ext>
            </a:extLst>
          </p:cNvPr>
          <p:cNvSpPr/>
          <p:nvPr/>
        </p:nvSpPr>
        <p:spPr>
          <a:xfrm rot="5400000">
            <a:off x="-146685" y="146685"/>
            <a:ext cx="2141855" cy="1848485"/>
          </a:xfrm>
          <a:prstGeom prst="triangle">
            <a:avLst>
              <a:gd name="adj" fmla="val 50000"/>
            </a:avLst>
          </a:prstGeom>
          <a:solidFill>
            <a:srgbClr val="E3051B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3" name="Dreieck 3">
            <a:extLst>
              <a:ext uri="{FF2B5EF4-FFF2-40B4-BE49-F238E27FC236}">
                <a16:creationId xmlns:a16="http://schemas.microsoft.com/office/drawing/2014/main" id="{48F8CAB9-CAC2-6DD1-9792-813687A02245}"/>
              </a:ext>
            </a:extLst>
          </p:cNvPr>
          <p:cNvSpPr/>
          <p:nvPr/>
        </p:nvSpPr>
        <p:spPr>
          <a:xfrm rot="16200000">
            <a:off x="256622" y="645275"/>
            <a:ext cx="1335239" cy="1335688"/>
          </a:xfrm>
          <a:prstGeom prst="triangle">
            <a:avLst>
              <a:gd name="adj" fmla="val 50000"/>
            </a:avLst>
          </a:prstGeom>
          <a:solidFill>
            <a:srgbClr val="E3051B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8" name="Textfeld 1216457677">
            <a:extLst>
              <a:ext uri="{FF2B5EF4-FFF2-40B4-BE49-F238E27FC236}">
                <a16:creationId xmlns:a16="http://schemas.microsoft.com/office/drawing/2014/main" id="{8A8EF193-7969-9FDF-24E8-5C4F2B15F89B}"/>
              </a:ext>
            </a:extLst>
          </p:cNvPr>
          <p:cNvSpPr txBox="1"/>
          <p:nvPr/>
        </p:nvSpPr>
        <p:spPr>
          <a:xfrm>
            <a:off x="87628" y="752157"/>
            <a:ext cx="1673225" cy="63754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tabLst>
                <a:tab pos="179705" algn="l"/>
              </a:tabLst>
            </a:pPr>
            <a:r>
              <a:rPr lang="de-DE" sz="1800" b="1" spc="10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1. Eröffnung und</a:t>
            </a:r>
          </a:p>
          <a:p>
            <a:pPr algn="just">
              <a:tabLst>
                <a:tab pos="179705" algn="l"/>
              </a:tabLst>
            </a:pPr>
            <a:r>
              <a:rPr lang="de-DE" sz="1800" b="1" spc="100">
                <a:solidFill>
                  <a:srgbClr val="FFFFFF"/>
                </a:solidFill>
                <a:effectLst/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Begrüßung</a:t>
            </a:r>
            <a:endParaRPr lang="de-DE" sz="3500" b="1" spc="100">
              <a:solidFill>
                <a:srgbClr val="FFFFFF"/>
              </a:solidFill>
              <a:effectLst/>
              <a:latin typeface="Meta Head IGM Cond Black" panose="02000A06040000020004" pitchFamily="2" charset="0"/>
              <a:ea typeface="Calibri" panose="020F0502020204030204" pitchFamily="34" charset="0"/>
              <a:cs typeface="Meta OT"/>
            </a:endParaRPr>
          </a:p>
        </p:txBody>
      </p:sp>
      <p:pic>
        <p:nvPicPr>
          <p:cNvPr id="9" name="Grafik 8" descr="Stern für Bewertung mit einfarbiger Füllung">
            <a:extLst>
              <a:ext uri="{FF2B5EF4-FFF2-40B4-BE49-F238E27FC236}">
                <a16:creationId xmlns:a16="http://schemas.microsoft.com/office/drawing/2014/main" id="{9354D9E8-9547-36A0-BBAA-03CC3510D2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606776" y="1277856"/>
            <a:ext cx="2302450" cy="2302450"/>
          </a:xfrm>
          <a:prstGeom prst="rect">
            <a:avLst/>
          </a:prstGeom>
        </p:spPr>
      </p:pic>
      <p:pic>
        <p:nvPicPr>
          <p:cNvPr id="10" name="Grafik 9" descr="Stern für Bewertung mit einfarbiger Füllung">
            <a:extLst>
              <a:ext uri="{FF2B5EF4-FFF2-40B4-BE49-F238E27FC236}">
                <a16:creationId xmlns:a16="http://schemas.microsoft.com/office/drawing/2014/main" id="{8428EDD9-8AAC-90CB-34C7-0CF1B32300E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082256" y="1277856"/>
            <a:ext cx="2302450" cy="2302450"/>
          </a:xfrm>
          <a:prstGeom prst="rect">
            <a:avLst/>
          </a:prstGeom>
        </p:spPr>
      </p:pic>
      <p:sp>
        <p:nvSpPr>
          <p:cNvPr id="11" name="Titel 4">
            <a:extLst>
              <a:ext uri="{FF2B5EF4-FFF2-40B4-BE49-F238E27FC236}">
                <a16:creationId xmlns:a16="http://schemas.microsoft.com/office/drawing/2014/main" id="{7023293C-D4A2-668A-EA4F-1593A9648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5160" y="2164593"/>
            <a:ext cx="922514" cy="632572"/>
          </a:xfrm>
        </p:spPr>
        <p:txBody>
          <a:bodyPr/>
          <a:lstStyle/>
          <a:p>
            <a:r>
              <a:rPr lang="de-DE" sz="5400">
                <a:solidFill>
                  <a:srgbClr val="C00000"/>
                </a:solidFill>
                <a:latin typeface="Meta Head IGM Cond Black" panose="02000A06040000020004" pitchFamily="2" charset="0"/>
              </a:rPr>
              <a:t>4.3</a:t>
            </a:r>
            <a:br>
              <a:rPr lang="de-DE" sz="2400">
                <a:solidFill>
                  <a:srgbClr val="C00000"/>
                </a:solidFill>
                <a:latin typeface="Meta Head IGM Cond Black" panose="02000A06040000020004" pitchFamily="2" charset="0"/>
              </a:rPr>
            </a:br>
            <a:br>
              <a:rPr lang="de-DE" sz="1600" b="0" spc="10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br>
              <a:rPr lang="de-DE" sz="1600" b="0" spc="10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br>
              <a:rPr lang="de-DE" sz="1600" b="0" spc="10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endParaRPr lang="de-DE" sz="1800" b="0" spc="100">
              <a:solidFill>
                <a:srgbClr val="3C3C3B"/>
              </a:solidFill>
              <a:latin typeface="Meta Head IGM Cond Light" panose="02000506030000020004" pitchFamily="2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3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reieck 4">
            <a:extLst>
              <a:ext uri="{FF2B5EF4-FFF2-40B4-BE49-F238E27FC236}">
                <a16:creationId xmlns:a16="http://schemas.microsoft.com/office/drawing/2014/main" id="{60D3A91E-FFA0-8B90-0DDD-3FEB0389D2FA}"/>
              </a:ext>
            </a:extLst>
          </p:cNvPr>
          <p:cNvSpPr/>
          <p:nvPr/>
        </p:nvSpPr>
        <p:spPr>
          <a:xfrm rot="5400000">
            <a:off x="-146685" y="146685"/>
            <a:ext cx="2141855" cy="1848485"/>
          </a:xfrm>
          <a:prstGeom prst="triangle">
            <a:avLst>
              <a:gd name="adj" fmla="val 50000"/>
            </a:avLst>
          </a:prstGeom>
          <a:solidFill>
            <a:srgbClr val="E3051B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3" name="Dreieck 3">
            <a:extLst>
              <a:ext uri="{FF2B5EF4-FFF2-40B4-BE49-F238E27FC236}">
                <a16:creationId xmlns:a16="http://schemas.microsoft.com/office/drawing/2014/main" id="{202A83F9-A8B0-33A7-0FAB-F225D75F332C}"/>
              </a:ext>
            </a:extLst>
          </p:cNvPr>
          <p:cNvSpPr/>
          <p:nvPr/>
        </p:nvSpPr>
        <p:spPr>
          <a:xfrm rot="16200000">
            <a:off x="256622" y="645275"/>
            <a:ext cx="1335239" cy="1335688"/>
          </a:xfrm>
          <a:prstGeom prst="triangle">
            <a:avLst>
              <a:gd name="adj" fmla="val 50000"/>
            </a:avLst>
          </a:prstGeom>
          <a:solidFill>
            <a:srgbClr val="E3051B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8" name="Textfeld 1216457677">
            <a:extLst>
              <a:ext uri="{FF2B5EF4-FFF2-40B4-BE49-F238E27FC236}">
                <a16:creationId xmlns:a16="http://schemas.microsoft.com/office/drawing/2014/main" id="{8120B5C9-B0D7-7FAE-629E-D2F462A86187}"/>
              </a:ext>
            </a:extLst>
          </p:cNvPr>
          <p:cNvSpPr txBox="1"/>
          <p:nvPr/>
        </p:nvSpPr>
        <p:spPr>
          <a:xfrm>
            <a:off x="87628" y="752157"/>
            <a:ext cx="1673225" cy="63754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tabLst>
                <a:tab pos="179705" algn="l"/>
              </a:tabLst>
            </a:pPr>
            <a:r>
              <a:rPr lang="de-DE" sz="1800" b="1" spc="10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2. Geschäftsbericht</a:t>
            </a:r>
            <a:endParaRPr lang="de-DE" sz="3500" b="1" spc="100">
              <a:solidFill>
                <a:srgbClr val="FFFFFF"/>
              </a:solidFill>
              <a:effectLst/>
              <a:latin typeface="Meta Head IGM Cond Black" panose="02000A06040000020004" pitchFamily="2" charset="0"/>
              <a:ea typeface="Calibri" panose="020F0502020204030204" pitchFamily="34" charset="0"/>
              <a:cs typeface="Meta OT"/>
            </a:endParaRPr>
          </a:p>
        </p:txBody>
      </p:sp>
      <p:sp>
        <p:nvSpPr>
          <p:cNvPr id="6" name="Titel 4">
            <a:extLst>
              <a:ext uri="{FF2B5EF4-FFF2-40B4-BE49-F238E27FC236}">
                <a16:creationId xmlns:a16="http://schemas.microsoft.com/office/drawing/2014/main" id="{A7CAE6B0-73D0-E4A5-B458-BC49D0346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2086" y="2667000"/>
            <a:ext cx="8642349" cy="454025"/>
          </a:xfrm>
        </p:spPr>
        <p:txBody>
          <a:bodyPr/>
          <a:lstStyle/>
          <a:p>
            <a:r>
              <a:rPr lang="de-DE" sz="2400" err="1">
                <a:solidFill>
                  <a:srgbClr val="3C3C3B"/>
                </a:solidFill>
                <a:latin typeface="Meta Head IGM Cond Black" panose="02000A06040000020004" pitchFamily="2" charset="0"/>
              </a:rPr>
              <a:t>geschäftsbericht</a:t>
            </a:r>
            <a:r>
              <a:rPr lang="de-DE" sz="2400">
                <a:solidFill>
                  <a:srgbClr val="3C3C3B"/>
                </a:solidFill>
                <a:latin typeface="Meta Head IGM Cond Black" panose="02000A06040000020004" pitchFamily="2" charset="0"/>
              </a:rPr>
              <a:t> </a:t>
            </a:r>
            <a:br>
              <a:rPr lang="de-DE" sz="2400">
                <a:solidFill>
                  <a:srgbClr val="3C3C3B"/>
                </a:solidFill>
                <a:latin typeface="Meta Head IGM Cond Black" panose="02000A06040000020004" pitchFamily="2" charset="0"/>
              </a:rPr>
            </a:br>
            <a:br>
              <a:rPr lang="de-DE" sz="1600" b="0" spc="10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br>
              <a:rPr lang="de-DE" sz="1600" b="0" spc="10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endParaRPr lang="de-DE" sz="1800" b="0" spc="100">
              <a:solidFill>
                <a:srgbClr val="3C3C3B"/>
              </a:solidFill>
              <a:latin typeface="Meta Head IGM Cond Light" panose="02000506030000020004" pitchFamily="2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29872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reieck 4">
            <a:extLst>
              <a:ext uri="{FF2B5EF4-FFF2-40B4-BE49-F238E27FC236}">
                <a16:creationId xmlns:a16="http://schemas.microsoft.com/office/drawing/2014/main" id="{60D3A91E-FFA0-8B90-0DDD-3FEB0389D2FA}"/>
              </a:ext>
            </a:extLst>
          </p:cNvPr>
          <p:cNvSpPr/>
          <p:nvPr/>
        </p:nvSpPr>
        <p:spPr>
          <a:xfrm rot="5400000">
            <a:off x="-146685" y="146685"/>
            <a:ext cx="2141855" cy="1848485"/>
          </a:xfrm>
          <a:prstGeom prst="triangle">
            <a:avLst>
              <a:gd name="adj" fmla="val 50000"/>
            </a:avLst>
          </a:prstGeom>
          <a:solidFill>
            <a:srgbClr val="E3051B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3" name="Dreieck 3">
            <a:extLst>
              <a:ext uri="{FF2B5EF4-FFF2-40B4-BE49-F238E27FC236}">
                <a16:creationId xmlns:a16="http://schemas.microsoft.com/office/drawing/2014/main" id="{202A83F9-A8B0-33A7-0FAB-F225D75F332C}"/>
              </a:ext>
            </a:extLst>
          </p:cNvPr>
          <p:cNvSpPr/>
          <p:nvPr/>
        </p:nvSpPr>
        <p:spPr>
          <a:xfrm rot="16200000">
            <a:off x="256622" y="645275"/>
            <a:ext cx="1335239" cy="1335688"/>
          </a:xfrm>
          <a:prstGeom prst="triangle">
            <a:avLst>
              <a:gd name="adj" fmla="val 50000"/>
            </a:avLst>
          </a:prstGeom>
          <a:solidFill>
            <a:srgbClr val="E3051B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8" name="Textfeld 1216457677">
            <a:extLst>
              <a:ext uri="{FF2B5EF4-FFF2-40B4-BE49-F238E27FC236}">
                <a16:creationId xmlns:a16="http://schemas.microsoft.com/office/drawing/2014/main" id="{8120B5C9-B0D7-7FAE-629E-D2F462A86187}"/>
              </a:ext>
            </a:extLst>
          </p:cNvPr>
          <p:cNvSpPr txBox="1"/>
          <p:nvPr/>
        </p:nvSpPr>
        <p:spPr>
          <a:xfrm>
            <a:off x="87628" y="752157"/>
            <a:ext cx="1673225" cy="63754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tabLst>
                <a:tab pos="179705" algn="l"/>
              </a:tabLst>
            </a:pPr>
            <a:r>
              <a:rPr lang="de-DE" sz="1800" b="1" spc="100">
                <a:solidFill>
                  <a:srgbClr val="FFFFFF"/>
                </a:solidFill>
                <a:latin typeface="Meta Head IGM Cond Light" panose="02000506030000020004" pitchFamily="2" charset="0"/>
                <a:ea typeface="Calibri" panose="020F0502020204030204" pitchFamily="34" charset="0"/>
                <a:cs typeface="Meta OT"/>
              </a:rPr>
              <a:t>2. Geschäftsbericht</a:t>
            </a:r>
            <a:endParaRPr lang="de-DE" sz="3500" b="1" spc="100">
              <a:solidFill>
                <a:srgbClr val="FFFFFF"/>
              </a:solidFill>
              <a:effectLst/>
              <a:latin typeface="Meta Head IGM Cond Black" panose="02000A06040000020004" pitchFamily="2" charset="0"/>
              <a:ea typeface="Calibri" panose="020F0502020204030204" pitchFamily="34" charset="0"/>
              <a:cs typeface="Meta OT"/>
            </a:endParaRPr>
          </a:p>
        </p:txBody>
      </p:sp>
      <p:sp>
        <p:nvSpPr>
          <p:cNvPr id="11" name="Titel 4">
            <a:extLst>
              <a:ext uri="{FF2B5EF4-FFF2-40B4-BE49-F238E27FC236}">
                <a16:creationId xmlns:a16="http://schemas.microsoft.com/office/drawing/2014/main" id="{E5824650-A145-9343-2BF2-F7B4D3AC6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2086" y="2667000"/>
            <a:ext cx="8642349" cy="454025"/>
          </a:xfrm>
        </p:spPr>
        <p:txBody>
          <a:bodyPr/>
          <a:lstStyle/>
          <a:p>
            <a: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  <a:t>Damit wir alle wissen wo wir stehen:</a:t>
            </a:r>
            <a:b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</a:br>
            <a: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  <a:t>Aktuelle Mitgliederentwicklung</a:t>
            </a:r>
            <a:br>
              <a:rPr lang="de-DE" sz="2400" dirty="0">
                <a:solidFill>
                  <a:srgbClr val="3C3C3B"/>
                </a:solidFill>
                <a:latin typeface="Meta Head IGM Cond Black" panose="02000A06040000020004" pitchFamily="2" charset="0"/>
              </a:rPr>
            </a:br>
            <a: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  <a:t>Sabrina Balkheimer</a:t>
            </a:r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br>
              <a:rPr lang="de-DE" sz="1600" b="0" spc="100" dirty="0">
                <a:solidFill>
                  <a:srgbClr val="3C3C3B"/>
                </a:solidFill>
                <a:latin typeface="Meta Head IGM Cond Light" panose="02000506030000020004" pitchFamily="2" charset="0"/>
                <a:ea typeface="Calibri" panose="020F0502020204030204" pitchFamily="34" charset="0"/>
              </a:rPr>
            </a:br>
            <a:endParaRPr lang="de-DE" sz="1800" b="0" spc="100" dirty="0">
              <a:solidFill>
                <a:srgbClr val="3C3C3B"/>
              </a:solidFill>
              <a:latin typeface="Meta Head IGM Cond Light" panose="02000506030000020004" pitchFamily="2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447826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">
  <a:themeElements>
    <a:clrScheme name="IG Metall Farben">
      <a:dk1>
        <a:srgbClr val="E2051A"/>
      </a:dk1>
      <a:lt1>
        <a:srgbClr val="FFFFFF"/>
      </a:lt1>
      <a:dk2>
        <a:srgbClr val="646363"/>
      </a:dk2>
      <a:lt2>
        <a:srgbClr val="FFFFFF"/>
      </a:lt2>
      <a:accent1>
        <a:srgbClr val="8F2C33"/>
      </a:accent1>
      <a:accent2>
        <a:srgbClr val="EAB500"/>
      </a:accent2>
      <a:accent3>
        <a:srgbClr val="2F80AB"/>
      </a:accent3>
      <a:accent4>
        <a:srgbClr val="5B9945"/>
      </a:accent4>
      <a:accent5>
        <a:srgbClr val="646363"/>
      </a:accent5>
      <a:accent6>
        <a:srgbClr val="DADADA"/>
      </a:accent6>
      <a:hlink>
        <a:srgbClr val="E3051B"/>
      </a:hlink>
      <a:folHlink>
        <a:srgbClr val="3C3C3B"/>
      </a:folHlink>
    </a:clrScheme>
    <a:fontScheme name="IG Metall Schriften">
      <a:majorFont>
        <a:latin typeface="Meta Head IGM Cond Black"/>
        <a:ea typeface=""/>
        <a:cs typeface=""/>
      </a:majorFont>
      <a:minorFont>
        <a:latin typeface="Meta IG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GM-Powerpoint-Vorlage-16zu9_NEU.pptx" id="{99AC4CB3-0A83-4ADF-974A-EBEDE6992F8B}" vid="{9595B962-D4D0-40ED-835C-34C41D16DF79}"/>
    </a:ext>
  </a:extLst>
</a:theme>
</file>

<file path=ppt/theme/theme2.xml><?xml version="1.0" encoding="utf-8"?>
<a:theme xmlns:a="http://schemas.openxmlformats.org/drawingml/2006/main" name="1_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8bb78a4-3ad7-4308-94d1-3f3bb7f5b552">
      <Terms xmlns="http://schemas.microsoft.com/office/infopath/2007/PartnerControls"/>
    </lcf76f155ced4ddcb4097134ff3c332f>
    <TaxCatchAll xmlns="6f5a1ea3-4945-4acb-9b21-4421a84b05d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E1E394D305D8B488AB8905374711F60" ma:contentTypeVersion="15" ma:contentTypeDescription="Ein neues Dokument erstellen." ma:contentTypeScope="" ma:versionID="295d5f71e823b2671300ce101fb7641d">
  <xsd:schema xmlns:xsd="http://www.w3.org/2001/XMLSchema" xmlns:xs="http://www.w3.org/2001/XMLSchema" xmlns:p="http://schemas.microsoft.com/office/2006/metadata/properties" xmlns:ns2="58bb78a4-3ad7-4308-94d1-3f3bb7f5b552" xmlns:ns3="6f5a1ea3-4945-4acb-9b21-4421a84b05d0" targetNamespace="http://schemas.microsoft.com/office/2006/metadata/properties" ma:root="true" ma:fieldsID="8b05ff3e03f5cb6ce7db911c3bc15046" ns2:_="" ns3:_="">
    <xsd:import namespace="58bb78a4-3ad7-4308-94d1-3f3bb7f5b552"/>
    <xsd:import namespace="6f5a1ea3-4945-4acb-9b21-4421a84b05d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bb78a4-3ad7-4308-94d1-3f3bb7f5b55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Bildmarkierungen" ma:readOnly="false" ma:fieldId="{5cf76f15-5ced-4ddc-b409-7134ff3c332f}" ma:taxonomyMulti="true" ma:sspId="4e1a643d-3598-46ed-9344-1c0e2c50857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5a1ea3-4945-4acb-9b21-4421a84b05d0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9de4ac5-91de-4114-a627-6811b18225ba}" ma:internalName="TaxCatchAll" ma:showField="CatchAllData" ma:web="6f5a1ea3-4945-4acb-9b21-4421a84b05d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6C3F773-70A3-43BF-9D3A-E24F19780F05}">
  <ds:schemaRefs>
    <ds:schemaRef ds:uri="http://schemas.microsoft.com/office/2006/metadata/properties"/>
    <ds:schemaRef ds:uri="http://purl.org/dc/terms/"/>
    <ds:schemaRef ds:uri="http://schemas.microsoft.com/office/infopath/2007/PartnerControls"/>
    <ds:schemaRef ds:uri="6f5a1ea3-4945-4acb-9b21-4421a84b05d0"/>
    <ds:schemaRef ds:uri="http://www.w3.org/XML/1998/namespace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58bb78a4-3ad7-4308-94d1-3f3bb7f5b552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9EC6FB1-C41C-47E4-8AF2-FCD157BA6A3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2ECB50A-237E-4ED3-AB36-8F6C272AC49F}">
  <ds:schemaRefs>
    <ds:schemaRef ds:uri="58bb78a4-3ad7-4308-94d1-3f3bb7f5b552"/>
    <ds:schemaRef ds:uri="6f5a1ea3-4945-4acb-9b21-4421a84b05d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1325</Words>
  <Application>Microsoft Office PowerPoint</Application>
  <PresentationFormat>Bildschirmpräsentation (16:9)</PresentationFormat>
  <Paragraphs>241</Paragraphs>
  <Slides>50</Slides>
  <Notes>9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2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50</vt:i4>
      </vt:variant>
    </vt:vector>
  </HeadingPairs>
  <TitlesOfParts>
    <vt:vector size="60" baseType="lpstr">
      <vt:lpstr>Meta Head IGM Cond Light</vt:lpstr>
      <vt:lpstr>Calibri</vt:lpstr>
      <vt:lpstr>Meta Head IGM Cond Black</vt:lpstr>
      <vt:lpstr>Meta IGM</vt:lpstr>
      <vt:lpstr>Wingdings</vt:lpstr>
      <vt:lpstr>Symbol</vt:lpstr>
      <vt:lpstr>Arial</vt:lpstr>
      <vt:lpstr>Office</vt:lpstr>
      <vt:lpstr>1_Office</vt:lpstr>
      <vt:lpstr>think-cell Folie</vt:lpstr>
      <vt:lpstr>Delegiertenversammlung IG Metall Neu-Ulm-günzburg</vt:lpstr>
      <vt:lpstr>Begrüßung der Anwesenden und unserer Gäste Sabrina Balkheimer</vt:lpstr>
      <vt:lpstr>Wir tragen unserem ortsstatut rechnung: FESTSTELLUNG DER ORDNUNGSGEMÄßen einladung und beschluss der tagesordnung Sabrina Balkheimer</vt:lpstr>
      <vt:lpstr>Bitte recht pünktlich sein:  schließung der mandatsliste Sabrina Balkheimer</vt:lpstr>
      <vt:lpstr>Die mandatsprüfungs- und wahlkommission setzt sich zusammen  Anna Sütsch Karin Betz Ulrike Gänzer diana Greppmair robert grocholl Hofer horst   </vt:lpstr>
      <vt:lpstr>Das feedback unserer letzten  delegiertenversammlung  sabrina balkheimer   </vt:lpstr>
      <vt:lpstr>4.3    </vt:lpstr>
      <vt:lpstr>geschäftsbericht    </vt:lpstr>
      <vt:lpstr>Damit wir alle wissen wo wir stehen: Aktuelle Mitgliederentwicklung Sabrina Balkheimer   </vt:lpstr>
      <vt:lpstr>PowerPoint-Präsentation</vt:lpstr>
      <vt:lpstr>PowerPoint-Präsentation</vt:lpstr>
      <vt:lpstr>PowerPoint-Präsentation</vt:lpstr>
      <vt:lpstr>Bericht unserer ehrenamtlichen revisoren jürgen zwatschek helmut greppmair torsten marschlich    </vt:lpstr>
      <vt:lpstr>PowerPoint-Präsentation</vt:lpstr>
      <vt:lpstr>Feststellung der beschlussfähigkeit Karin Betz Ulrike Gänzer diana Greppmair robert grocholl Hofer horst    </vt:lpstr>
      <vt:lpstr>Aus ersatz wird ordentlich –  die ersatzdelegierten erhalten ihre stimmkarten für die heutige delegiertenversammlung Karin Betz Ulrike Gänzer diana Greppmair robert grocholl Hofer horst    </vt:lpstr>
      <vt:lpstr>Jetzt wird abgestimmt achtung: Der ortsvorstand und die geschäftsführer stimmen nicht mit ab   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Bericht von der tarifkonferenz sabrina balkheimer   </vt:lpstr>
      <vt:lpstr>Tarifkonferenz  IG Metall Neu-Ulm – Günzburg am 30. Mai 2026  Mit dabei waren: Bosch Rexroth hilti hydro Kögel Trailer wieland werke Peri Weißenhorn tts-Cleantec team der geschäftsstelle Bezirk bayern</vt:lpstr>
      <vt:lpstr>PowerPoint-Präsentation</vt:lpstr>
      <vt:lpstr>Aktivierende Befragung</vt:lpstr>
      <vt:lpstr>So geht es weiter</vt:lpstr>
      <vt:lpstr>So geht es weiter</vt:lpstr>
      <vt:lpstr>So geht es weiter</vt:lpstr>
      <vt:lpstr>Beschluss zur empfehlung der forderung  an die tarifkommission der bayerischen  metall- und Elektroindustrie sabrina balkheimer   </vt:lpstr>
      <vt:lpstr>Tarifforderung aus unserer</vt:lpstr>
      <vt:lpstr>Ergebnisse | Erkenntnisse | austausch sabrina balkheimer   </vt:lpstr>
      <vt:lpstr>PowerPoint-Präsentation</vt:lpstr>
      <vt:lpstr>PowerPoint-Präsentation</vt:lpstr>
      <vt:lpstr>PowerPoint-Präsentation</vt:lpstr>
      <vt:lpstr>Hier gibt es noch platz für alles was sich nach dem versand der einladung ergeben hat martina berndt-hofmann sabrina balkheimer   </vt:lpstr>
      <vt:lpstr>PowerPoint-Präsentation</vt:lpstr>
      <vt:lpstr>PowerPoint-Präsentation</vt:lpstr>
      <vt:lpstr>Nächste delegiertenversammlung  28. September 2026 in oberwiesenbach  mit dem schwerpunkt: Mitglieder - Anspracheaktionen | Wochen - jugendwerbemonat - tarifrunde zur mitgliedergewinnung nutzen - kommunikationstrainings   </vt:lpstr>
      <vt:lpstr>Schön dass ihr da wart</vt:lpstr>
    </vt:vector>
  </TitlesOfParts>
  <Company>IG Metall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Mitgliederversammlung Wieland</dc:title>
  <dc:creator>Baegendoerfer, Siegfried</dc:creator>
  <cp:lastModifiedBy>Balkheimer, Sabrina</cp:lastModifiedBy>
  <cp:revision>3</cp:revision>
  <cp:lastPrinted>2026-06-29T12:05:28Z</cp:lastPrinted>
  <dcterms:created xsi:type="dcterms:W3CDTF">2021-10-19T07:43:24Z</dcterms:created>
  <dcterms:modified xsi:type="dcterms:W3CDTF">2026-07-02T04:14:38Z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0x0101001E1E394D305D8B488AB8905374711F60</vt:lpwstr>
  </property>
  <property fmtid="{D5CDD505-2E9C-101B-9397-08002B2CF9AE}" pid="3" name="MediaServiceImageTags">
    <vt:lpwstr/>
  </property>
</Properties>
</file>